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 id="214748369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Roboto"/>
      <p:regular r:id="rId35"/>
      <p:bold r:id="rId36"/>
      <p:italic r:id="rId37"/>
      <p:boldItalic r:id="rId38"/>
    </p:embeddedFont>
    <p:embeddedFont>
      <p:font typeface="Poppins"/>
      <p:regular r:id="rId39"/>
      <p:bold r:id="rId40"/>
      <p:italic r:id="rId41"/>
      <p:boldItalic r:id="rId42"/>
    </p:embeddedFont>
    <p:embeddedFont>
      <p:font typeface="Roboto Slab Medium"/>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20" Type="http://schemas.openxmlformats.org/officeDocument/2006/relationships/slide" Target="slides/slide14.xml"/><Relationship Id="rId42" Type="http://schemas.openxmlformats.org/officeDocument/2006/relationships/font" Target="fonts/Poppins-boldItalic.fntdata"/><Relationship Id="rId41" Type="http://schemas.openxmlformats.org/officeDocument/2006/relationships/font" Target="fonts/Poppins-italic.fntdata"/><Relationship Id="rId22" Type="http://schemas.openxmlformats.org/officeDocument/2006/relationships/slide" Target="slides/slide16.xml"/><Relationship Id="rId44" Type="http://schemas.openxmlformats.org/officeDocument/2006/relationships/font" Target="fonts/RobotoSlabMedium-bold.fntdata"/><Relationship Id="rId21" Type="http://schemas.openxmlformats.org/officeDocument/2006/relationships/slide" Target="slides/slide15.xml"/><Relationship Id="rId43" Type="http://schemas.openxmlformats.org/officeDocument/2006/relationships/font" Target="fonts/RobotoSlabMedium-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Poppins-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62d139b749_0_1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62d139b749_0_1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3a449d721a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3a449d721a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a449d721a_0_1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a449d721a_0_1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62d139b749_0_1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162d139b749_0_15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3a449d721a_0_1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3a449d721a_0_1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162d139b749_0_1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162d139b749_0_1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3a449d721a_0_1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3a449d721a_0_1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62d139b749_0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g162d139b749_0_1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3a449d721a_0_1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3a449d721a_0_1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162d139b749_0_1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g162d139b749_0_1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3a449d721a_0_1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3a449d721a_0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3a449d721a_0_1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13a449d721a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62d139b749_0_1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162d139b749_0_1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3a449d721a_0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3a449d721a_0_1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3a449d721a_0_1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3a449d721a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162d139b749_0_1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g162d139b749_0_1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3a449d721a_0_1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3a449d721a_0_1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62d139b749_0_1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162d139b749_0_1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3a449d721a_0_1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3a449d721a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62d139b749_0_1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162d139b749_0_1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3a449d721a_0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3a449d721a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3a449d721a_0_8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3a449d721a_0_8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13a449d721a_0_8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162d139b749_0_7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162d139b749_0_7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62d139b749_0_1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162d139b749_0_1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62d139b749_0_1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162d139b749_0_1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162d139b749_0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g162d139b749_0_1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62d139b749_0_1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162d139b749_0_1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62d139b749_0_1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162d139b749_0_1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solidFill>
          <a:schemeClr val="dk1"/>
        </a:solidFill>
      </p:bgPr>
    </p:bg>
    <p:spTree>
      <p:nvGrpSpPr>
        <p:cNvPr id="53" name="Shape 53"/>
        <p:cNvGrpSpPr/>
        <p:nvPr/>
      </p:nvGrpSpPr>
      <p:grpSpPr>
        <a:xfrm>
          <a:off x="0" y="0"/>
          <a:ext cx="0" cy="0"/>
          <a:chOff x="0" y="0"/>
          <a:chExt cx="0" cy="0"/>
        </a:xfrm>
      </p:grpSpPr>
      <p:sp>
        <p:nvSpPr>
          <p:cNvPr id="54" name="Google Shape;54;p14"/>
          <p:cNvSpPr txBox="1"/>
          <p:nvPr>
            <p:ph type="ctrTitle"/>
          </p:nvPr>
        </p:nvSpPr>
        <p:spPr>
          <a:xfrm>
            <a:off x="1143000" y="101322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 name="Google Shape;55;p14"/>
          <p:cNvSpPr txBox="1"/>
          <p:nvPr>
            <p:ph idx="1" type="subTitle"/>
          </p:nvPr>
        </p:nvSpPr>
        <p:spPr>
          <a:xfrm>
            <a:off x="1143000" y="287297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grpSp>
        <p:nvGrpSpPr>
          <p:cNvPr id="56" name="Google Shape;56;p14"/>
          <p:cNvGrpSpPr/>
          <p:nvPr/>
        </p:nvGrpSpPr>
        <p:grpSpPr>
          <a:xfrm>
            <a:off x="-34" y="4846509"/>
            <a:ext cx="9144097" cy="296892"/>
            <a:chOff x="238125" y="2686125"/>
            <a:chExt cx="7129900" cy="334150"/>
          </a:xfrm>
        </p:grpSpPr>
        <p:sp>
          <p:nvSpPr>
            <p:cNvPr id="57" name="Google Shape;57;p14"/>
            <p:cNvSpPr/>
            <p:nvPr/>
          </p:nvSpPr>
          <p:spPr>
            <a:xfrm>
              <a:off x="238125" y="2686125"/>
              <a:ext cx="1082350" cy="334150"/>
            </a:xfrm>
            <a:custGeom>
              <a:rect b="b" l="l" r="r" t="t"/>
              <a:pathLst>
                <a:path extrusionOk="0" h="13366" w="43294">
                  <a:moveTo>
                    <a:pt x="0" y="0"/>
                  </a:moveTo>
                  <a:lnTo>
                    <a:pt x="0" y="13366"/>
                  </a:lnTo>
                  <a:lnTo>
                    <a:pt x="41444" y="13366"/>
                  </a:lnTo>
                  <a:cubicBezTo>
                    <a:pt x="41444" y="8717"/>
                    <a:pt x="42078" y="4253"/>
                    <a:pt x="43293" y="0"/>
                  </a:cubicBez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14"/>
            <p:cNvSpPr/>
            <p:nvPr/>
          </p:nvSpPr>
          <p:spPr>
            <a:xfrm>
              <a:off x="3665375" y="2686125"/>
              <a:ext cx="603575" cy="334150"/>
            </a:xfrm>
            <a:custGeom>
              <a:rect b="b" l="l" r="r" t="t"/>
              <a:pathLst>
                <a:path extrusionOk="0" h="13366" w="24143">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4"/>
            <p:cNvSpPr/>
            <p:nvPr/>
          </p:nvSpPr>
          <p:spPr>
            <a:xfrm>
              <a:off x="2158425" y="2686125"/>
              <a:ext cx="334175" cy="334150"/>
            </a:xfrm>
            <a:custGeom>
              <a:rect b="b" l="l" r="r" t="t"/>
              <a:pathLst>
                <a:path extrusionOk="0" h="13366" w="13367">
                  <a:moveTo>
                    <a:pt x="1" y="0"/>
                  </a:moveTo>
                  <a:lnTo>
                    <a:pt x="13366" y="13366"/>
                  </a:lnTo>
                  <a:lnTo>
                    <a:pt x="13366" y="0"/>
                  </a:lnTo>
                  <a:close/>
                </a:path>
              </a:pathLst>
            </a:custGeom>
            <a:solidFill>
              <a:srgbClr val="F9D50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4"/>
            <p:cNvSpPr/>
            <p:nvPr/>
          </p:nvSpPr>
          <p:spPr>
            <a:xfrm>
              <a:off x="2492575" y="2686125"/>
              <a:ext cx="1219050" cy="334150"/>
            </a:xfrm>
            <a:custGeom>
              <a:rect b="b" l="l" r="r" t="t"/>
              <a:pathLst>
                <a:path extrusionOk="0" h="13366" w="48762">
                  <a:moveTo>
                    <a:pt x="13393" y="0"/>
                  </a:moveTo>
                  <a:lnTo>
                    <a:pt x="0" y="13366"/>
                  </a:lnTo>
                  <a:lnTo>
                    <a:pt x="48761" y="13366"/>
                  </a:lnTo>
                  <a:cubicBezTo>
                    <a:pt x="48761" y="8717"/>
                    <a:pt x="48127" y="4253"/>
                    <a:pt x="46912" y="0"/>
                  </a:cubicBezTo>
                  <a:close/>
                </a:path>
              </a:pathLst>
            </a:custGeom>
            <a:solidFill>
              <a:srgbClr val="ED3D2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4"/>
            <p:cNvSpPr/>
            <p:nvPr/>
          </p:nvSpPr>
          <p:spPr>
            <a:xfrm>
              <a:off x="2492575" y="2686125"/>
              <a:ext cx="334825" cy="334150"/>
            </a:xfrm>
            <a:custGeom>
              <a:rect b="b" l="l" r="r" t="t"/>
              <a:pathLst>
                <a:path extrusionOk="0" h="13366" w="13393">
                  <a:moveTo>
                    <a:pt x="0" y="0"/>
                  </a:moveTo>
                  <a:lnTo>
                    <a:pt x="0" y="13366"/>
                  </a:lnTo>
                  <a:lnTo>
                    <a:pt x="13393" y="0"/>
                  </a:ln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4"/>
            <p:cNvSpPr/>
            <p:nvPr/>
          </p:nvSpPr>
          <p:spPr>
            <a:xfrm>
              <a:off x="1274225" y="2686125"/>
              <a:ext cx="1218375" cy="334150"/>
            </a:xfrm>
            <a:custGeom>
              <a:rect b="b" l="l" r="r" t="t"/>
              <a:pathLst>
                <a:path extrusionOk="0" h="13366" w="48735">
                  <a:moveTo>
                    <a:pt x="1849" y="0"/>
                  </a:moveTo>
                  <a:cubicBezTo>
                    <a:pt x="634" y="4253"/>
                    <a:pt x="0" y="8717"/>
                    <a:pt x="0" y="13366"/>
                  </a:cubicBezTo>
                  <a:lnTo>
                    <a:pt x="48734" y="13366"/>
                  </a:lnTo>
                  <a:lnTo>
                    <a:pt x="35369" y="0"/>
                  </a:lnTo>
                  <a:close/>
                </a:path>
              </a:pathLst>
            </a:custGeom>
            <a:solidFill>
              <a:srgbClr val="F9B60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4"/>
            <p:cNvSpPr/>
            <p:nvPr/>
          </p:nvSpPr>
          <p:spPr>
            <a:xfrm>
              <a:off x="6133775" y="2686125"/>
              <a:ext cx="287950" cy="123500"/>
            </a:xfrm>
            <a:custGeom>
              <a:rect b="b" l="l" r="r" t="t"/>
              <a:pathLst>
                <a:path extrusionOk="0" h="4940" w="11518">
                  <a:moveTo>
                    <a:pt x="1" y="0"/>
                  </a:moveTo>
                  <a:cubicBezTo>
                    <a:pt x="133" y="1638"/>
                    <a:pt x="265" y="3275"/>
                    <a:pt x="371" y="4939"/>
                  </a:cubicBezTo>
                  <a:cubicBezTo>
                    <a:pt x="3990" y="3143"/>
                    <a:pt x="7714" y="1479"/>
                    <a:pt x="11518" y="0"/>
                  </a:cubicBezTo>
                  <a:close/>
                </a:path>
              </a:pathLst>
            </a:custGeom>
            <a:solidFill>
              <a:srgbClr val="223F7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14"/>
            <p:cNvSpPr/>
            <p:nvPr/>
          </p:nvSpPr>
          <p:spPr>
            <a:xfrm>
              <a:off x="4907500" y="2686125"/>
              <a:ext cx="1235550" cy="334150"/>
            </a:xfrm>
            <a:custGeom>
              <a:rect b="b" l="l" r="r" t="t"/>
              <a:pathLst>
                <a:path extrusionOk="0" h="13366" w="49422">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14"/>
            <p:cNvSpPr/>
            <p:nvPr/>
          </p:nvSpPr>
          <p:spPr>
            <a:xfrm>
              <a:off x="3971125" y="2686125"/>
              <a:ext cx="959525" cy="334150"/>
            </a:xfrm>
            <a:custGeom>
              <a:rect b="b" l="l" r="r" t="t"/>
              <a:pathLst>
                <a:path extrusionOk="0" h="13366" w="38381">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4"/>
            <p:cNvSpPr/>
            <p:nvPr/>
          </p:nvSpPr>
          <p:spPr>
            <a:xfrm>
              <a:off x="7356100" y="2686125"/>
              <a:ext cx="11925" cy="334150"/>
            </a:xfrm>
            <a:custGeom>
              <a:rect b="b" l="l" r="r" t="t"/>
              <a:pathLst>
                <a:path extrusionOk="0" h="13366" w="477">
                  <a:moveTo>
                    <a:pt x="1" y="0"/>
                  </a:moveTo>
                  <a:cubicBezTo>
                    <a:pt x="318" y="4411"/>
                    <a:pt x="476" y="8875"/>
                    <a:pt x="476" y="13366"/>
                  </a:cubicBezTo>
                  <a:lnTo>
                    <a:pt x="476" y="0"/>
                  </a:ln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14"/>
            <p:cNvSpPr/>
            <p:nvPr/>
          </p:nvSpPr>
          <p:spPr>
            <a:xfrm>
              <a:off x="6143025" y="2686125"/>
              <a:ext cx="1225000" cy="334150"/>
            </a:xfrm>
            <a:custGeom>
              <a:rect b="b" l="l" r="r" t="t"/>
              <a:pathLst>
                <a:path extrusionOk="0" h="13366" w="4900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8" name="Google Shape;68;p14"/>
            <p:cNvSpPr/>
            <p:nvPr/>
          </p:nvSpPr>
          <p:spPr>
            <a:xfrm>
              <a:off x="5771900" y="2809600"/>
              <a:ext cx="377100" cy="210675"/>
            </a:xfrm>
            <a:custGeom>
              <a:rect b="b" l="l" r="r" t="t"/>
              <a:pathLst>
                <a:path extrusionOk="0" h="8427" w="15084">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9" name="Google Shape;69;p14"/>
          <p:cNvGrpSpPr/>
          <p:nvPr/>
        </p:nvGrpSpPr>
        <p:grpSpPr>
          <a:xfrm flipH="1" rot="10800000">
            <a:off x="-34" y="77"/>
            <a:ext cx="9144097" cy="296892"/>
            <a:chOff x="238125" y="2686125"/>
            <a:chExt cx="7129900" cy="334150"/>
          </a:xfrm>
        </p:grpSpPr>
        <p:sp>
          <p:nvSpPr>
            <p:cNvPr id="70" name="Google Shape;70;p14"/>
            <p:cNvSpPr/>
            <p:nvPr/>
          </p:nvSpPr>
          <p:spPr>
            <a:xfrm>
              <a:off x="238125" y="2686125"/>
              <a:ext cx="1082350" cy="334150"/>
            </a:xfrm>
            <a:custGeom>
              <a:rect b="b" l="l" r="r" t="t"/>
              <a:pathLst>
                <a:path extrusionOk="0" h="13366" w="43294">
                  <a:moveTo>
                    <a:pt x="0" y="0"/>
                  </a:moveTo>
                  <a:lnTo>
                    <a:pt x="0" y="13366"/>
                  </a:lnTo>
                  <a:lnTo>
                    <a:pt x="41444" y="13366"/>
                  </a:lnTo>
                  <a:cubicBezTo>
                    <a:pt x="41444" y="8717"/>
                    <a:pt x="42078" y="4253"/>
                    <a:pt x="43293" y="0"/>
                  </a:cubicBez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14"/>
            <p:cNvSpPr/>
            <p:nvPr/>
          </p:nvSpPr>
          <p:spPr>
            <a:xfrm>
              <a:off x="3665375" y="2686125"/>
              <a:ext cx="603575" cy="334150"/>
            </a:xfrm>
            <a:custGeom>
              <a:rect b="b" l="l" r="r" t="t"/>
              <a:pathLst>
                <a:path extrusionOk="0" h="13366" w="24143">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14"/>
            <p:cNvSpPr/>
            <p:nvPr/>
          </p:nvSpPr>
          <p:spPr>
            <a:xfrm>
              <a:off x="2158425" y="2686125"/>
              <a:ext cx="334175" cy="334150"/>
            </a:xfrm>
            <a:custGeom>
              <a:rect b="b" l="l" r="r" t="t"/>
              <a:pathLst>
                <a:path extrusionOk="0" h="13366" w="13367">
                  <a:moveTo>
                    <a:pt x="1" y="0"/>
                  </a:moveTo>
                  <a:lnTo>
                    <a:pt x="13366" y="13366"/>
                  </a:lnTo>
                  <a:lnTo>
                    <a:pt x="13366" y="0"/>
                  </a:lnTo>
                  <a:close/>
                </a:path>
              </a:pathLst>
            </a:custGeom>
            <a:solidFill>
              <a:srgbClr val="F9D50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4"/>
            <p:cNvSpPr/>
            <p:nvPr/>
          </p:nvSpPr>
          <p:spPr>
            <a:xfrm>
              <a:off x="2492575" y="2686125"/>
              <a:ext cx="1219050" cy="334150"/>
            </a:xfrm>
            <a:custGeom>
              <a:rect b="b" l="l" r="r" t="t"/>
              <a:pathLst>
                <a:path extrusionOk="0" h="13366" w="48762">
                  <a:moveTo>
                    <a:pt x="13393" y="0"/>
                  </a:moveTo>
                  <a:lnTo>
                    <a:pt x="0" y="13366"/>
                  </a:lnTo>
                  <a:lnTo>
                    <a:pt x="48761" y="13366"/>
                  </a:lnTo>
                  <a:cubicBezTo>
                    <a:pt x="48761" y="8717"/>
                    <a:pt x="48127" y="4253"/>
                    <a:pt x="46912" y="0"/>
                  </a:cubicBezTo>
                  <a:close/>
                </a:path>
              </a:pathLst>
            </a:custGeom>
            <a:solidFill>
              <a:srgbClr val="ED3D2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14"/>
            <p:cNvSpPr/>
            <p:nvPr/>
          </p:nvSpPr>
          <p:spPr>
            <a:xfrm>
              <a:off x="2492575" y="2686125"/>
              <a:ext cx="334825" cy="334150"/>
            </a:xfrm>
            <a:custGeom>
              <a:rect b="b" l="l" r="r" t="t"/>
              <a:pathLst>
                <a:path extrusionOk="0" h="13366" w="13393">
                  <a:moveTo>
                    <a:pt x="0" y="0"/>
                  </a:moveTo>
                  <a:lnTo>
                    <a:pt x="0" y="13366"/>
                  </a:lnTo>
                  <a:lnTo>
                    <a:pt x="13393" y="0"/>
                  </a:ln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4"/>
            <p:cNvSpPr/>
            <p:nvPr/>
          </p:nvSpPr>
          <p:spPr>
            <a:xfrm>
              <a:off x="1274225" y="2686125"/>
              <a:ext cx="1218375" cy="334150"/>
            </a:xfrm>
            <a:custGeom>
              <a:rect b="b" l="l" r="r" t="t"/>
              <a:pathLst>
                <a:path extrusionOk="0" h="13366" w="48735">
                  <a:moveTo>
                    <a:pt x="1849" y="0"/>
                  </a:moveTo>
                  <a:cubicBezTo>
                    <a:pt x="634" y="4253"/>
                    <a:pt x="0" y="8717"/>
                    <a:pt x="0" y="13366"/>
                  </a:cubicBezTo>
                  <a:lnTo>
                    <a:pt x="48734" y="13366"/>
                  </a:lnTo>
                  <a:lnTo>
                    <a:pt x="35369" y="0"/>
                  </a:lnTo>
                  <a:close/>
                </a:path>
              </a:pathLst>
            </a:custGeom>
            <a:solidFill>
              <a:srgbClr val="F9B60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4"/>
            <p:cNvSpPr/>
            <p:nvPr/>
          </p:nvSpPr>
          <p:spPr>
            <a:xfrm>
              <a:off x="6133775" y="2686125"/>
              <a:ext cx="287950" cy="123500"/>
            </a:xfrm>
            <a:custGeom>
              <a:rect b="b" l="l" r="r" t="t"/>
              <a:pathLst>
                <a:path extrusionOk="0" h="4940" w="11518">
                  <a:moveTo>
                    <a:pt x="1" y="0"/>
                  </a:moveTo>
                  <a:cubicBezTo>
                    <a:pt x="133" y="1638"/>
                    <a:pt x="265" y="3275"/>
                    <a:pt x="371" y="4939"/>
                  </a:cubicBezTo>
                  <a:cubicBezTo>
                    <a:pt x="3990" y="3143"/>
                    <a:pt x="7714" y="1479"/>
                    <a:pt x="11518" y="0"/>
                  </a:cubicBezTo>
                  <a:close/>
                </a:path>
              </a:pathLst>
            </a:custGeom>
            <a:solidFill>
              <a:srgbClr val="223F7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7" name="Google Shape;77;p14"/>
            <p:cNvSpPr/>
            <p:nvPr/>
          </p:nvSpPr>
          <p:spPr>
            <a:xfrm>
              <a:off x="4907500" y="2686125"/>
              <a:ext cx="1235550" cy="334150"/>
            </a:xfrm>
            <a:custGeom>
              <a:rect b="b" l="l" r="r" t="t"/>
              <a:pathLst>
                <a:path extrusionOk="0" h="13366" w="49422">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4"/>
            <p:cNvSpPr/>
            <p:nvPr/>
          </p:nvSpPr>
          <p:spPr>
            <a:xfrm>
              <a:off x="3971125" y="2686125"/>
              <a:ext cx="959525" cy="334150"/>
            </a:xfrm>
            <a:custGeom>
              <a:rect b="b" l="l" r="r" t="t"/>
              <a:pathLst>
                <a:path extrusionOk="0" h="13366" w="38381">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9" name="Google Shape;79;p14"/>
            <p:cNvSpPr/>
            <p:nvPr/>
          </p:nvSpPr>
          <p:spPr>
            <a:xfrm>
              <a:off x="7356100" y="2686125"/>
              <a:ext cx="11925" cy="334150"/>
            </a:xfrm>
            <a:custGeom>
              <a:rect b="b" l="l" r="r" t="t"/>
              <a:pathLst>
                <a:path extrusionOk="0" h="13366" w="477">
                  <a:moveTo>
                    <a:pt x="1" y="0"/>
                  </a:moveTo>
                  <a:cubicBezTo>
                    <a:pt x="318" y="4411"/>
                    <a:pt x="476" y="8875"/>
                    <a:pt x="476" y="13366"/>
                  </a:cubicBezTo>
                  <a:lnTo>
                    <a:pt x="476" y="0"/>
                  </a:ln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0" name="Google Shape;80;p14"/>
            <p:cNvSpPr/>
            <p:nvPr/>
          </p:nvSpPr>
          <p:spPr>
            <a:xfrm>
              <a:off x="6143025" y="2686125"/>
              <a:ext cx="1225000" cy="334150"/>
            </a:xfrm>
            <a:custGeom>
              <a:rect b="b" l="l" r="r" t="t"/>
              <a:pathLst>
                <a:path extrusionOk="0" h="13366" w="4900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81" name="Google Shape;81;p14"/>
            <p:cNvSpPr/>
            <p:nvPr/>
          </p:nvSpPr>
          <p:spPr>
            <a:xfrm>
              <a:off x="5771900" y="2809600"/>
              <a:ext cx="377100" cy="210675"/>
            </a:xfrm>
            <a:custGeom>
              <a:rect b="b" l="l" r="r" t="t"/>
              <a:pathLst>
                <a:path extrusionOk="0" h="8427" w="15084">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2" name="Shape 82"/>
        <p:cNvGrpSpPr/>
        <p:nvPr/>
      </p:nvGrpSpPr>
      <p:grpSpPr>
        <a:xfrm>
          <a:off x="0" y="0"/>
          <a:ext cx="0" cy="0"/>
          <a:chOff x="0" y="0"/>
          <a:chExt cx="0" cy="0"/>
        </a:xfrm>
      </p:grpSpPr>
      <p:sp>
        <p:nvSpPr>
          <p:cNvPr id="83" name="Google Shape;8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grpSp>
        <p:nvGrpSpPr>
          <p:cNvPr id="84" name="Google Shape;84;p15"/>
          <p:cNvGrpSpPr/>
          <p:nvPr/>
        </p:nvGrpSpPr>
        <p:grpSpPr>
          <a:xfrm>
            <a:off x="7401612" y="4670330"/>
            <a:ext cx="1565318" cy="291278"/>
            <a:chOff x="238125" y="2156625"/>
            <a:chExt cx="7141050" cy="1328825"/>
          </a:xfrm>
        </p:grpSpPr>
        <p:sp>
          <p:nvSpPr>
            <p:cNvPr id="85" name="Google Shape;85;p15"/>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6" name="Google Shape;86;p15"/>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15"/>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15"/>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15"/>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 name="Google Shape;90;p15"/>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 name="Google Shape;91;p15"/>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2" name="Google Shape;92;p15"/>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type="blank">
  <p:cSld name="BLANK">
    <p:bg>
      <p:bgPr>
        <a:solidFill>
          <a:schemeClr val="dk2"/>
        </a:solidFill>
      </p:bgPr>
    </p:bg>
    <p:spTree>
      <p:nvGrpSpPr>
        <p:cNvPr id="93" name="Shape 93"/>
        <p:cNvGrpSpPr/>
        <p:nvPr/>
      </p:nvGrpSpPr>
      <p:grpSpPr>
        <a:xfrm>
          <a:off x="0" y="0"/>
          <a:ext cx="0" cy="0"/>
          <a:chOff x="0" y="0"/>
          <a:chExt cx="0" cy="0"/>
        </a:xfrm>
      </p:grpSpPr>
      <p:grpSp>
        <p:nvGrpSpPr>
          <p:cNvPr id="94" name="Google Shape;94;p16"/>
          <p:cNvGrpSpPr/>
          <p:nvPr/>
        </p:nvGrpSpPr>
        <p:grpSpPr>
          <a:xfrm>
            <a:off x="7401612" y="4670330"/>
            <a:ext cx="1565318" cy="291278"/>
            <a:chOff x="238125" y="2156625"/>
            <a:chExt cx="7141050" cy="1328825"/>
          </a:xfrm>
        </p:grpSpPr>
        <p:sp>
          <p:nvSpPr>
            <p:cNvPr id="95" name="Google Shape;95;p16"/>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6"/>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7" name="Google Shape;97;p16"/>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 name="Google Shape;98;p16"/>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9" name="Google Shape;99;p16"/>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0" name="Google Shape;100;p16"/>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6"/>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2" name="Google Shape;102;p16"/>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2">
  <p:cSld name="BLANK_2">
    <p:bg>
      <p:bgPr>
        <a:solidFill>
          <a:schemeClr val="dk2"/>
        </a:solidFill>
      </p:bgPr>
    </p:bg>
    <p:spTree>
      <p:nvGrpSpPr>
        <p:cNvPr id="103" name="Shape 10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1">
  <p:cSld name="BLANK_1">
    <p:bg>
      <p:bgPr>
        <a:solidFill>
          <a:srgbClr val="E5E5E6"/>
        </a:solidFill>
      </p:bgPr>
    </p:bg>
    <p:spTree>
      <p:nvGrpSpPr>
        <p:cNvPr id="104" name="Shape 104"/>
        <p:cNvGrpSpPr/>
        <p:nvPr/>
      </p:nvGrpSpPr>
      <p:grpSpPr>
        <a:xfrm>
          <a:off x="0" y="0"/>
          <a:ext cx="0" cy="0"/>
          <a:chOff x="0" y="0"/>
          <a:chExt cx="0" cy="0"/>
        </a:xfrm>
      </p:grpSpPr>
      <p:grpSp>
        <p:nvGrpSpPr>
          <p:cNvPr id="105" name="Google Shape;105;p18"/>
          <p:cNvGrpSpPr/>
          <p:nvPr/>
        </p:nvGrpSpPr>
        <p:grpSpPr>
          <a:xfrm>
            <a:off x="7401612" y="4670330"/>
            <a:ext cx="1565318" cy="291278"/>
            <a:chOff x="238125" y="2156625"/>
            <a:chExt cx="7141050" cy="1328825"/>
          </a:xfrm>
        </p:grpSpPr>
        <p:sp>
          <p:nvSpPr>
            <p:cNvPr id="106" name="Google Shape;106;p18"/>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7" name="Google Shape;107;p18"/>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18"/>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9" name="Google Shape;109;p18"/>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0" name="Google Shape;110;p18"/>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1" name="Google Shape;111;p18"/>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2" name="Google Shape;112;p18"/>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3" name="Google Shape;113;p18"/>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Blank 1 1">
  <p:cSld name="BLANK_1_1">
    <p:bg>
      <p:bgPr>
        <a:solidFill>
          <a:srgbClr val="E5E5E6"/>
        </a:solidFill>
      </p:bgPr>
    </p:bg>
    <p:spTree>
      <p:nvGrpSpPr>
        <p:cNvPr id="114" name="Shape 11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accent1"/>
        </a:solidFill>
      </p:bgPr>
    </p:bg>
    <p:spTree>
      <p:nvGrpSpPr>
        <p:cNvPr id="115" name="Shape 115"/>
        <p:cNvGrpSpPr/>
        <p:nvPr/>
      </p:nvGrpSpPr>
      <p:grpSpPr>
        <a:xfrm>
          <a:off x="0" y="0"/>
          <a:ext cx="0" cy="0"/>
          <a:chOff x="0" y="0"/>
          <a:chExt cx="0" cy="0"/>
        </a:xfrm>
      </p:grpSpPr>
      <p:sp>
        <p:nvSpPr>
          <p:cNvPr id="116" name="Google Shape;116;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36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7" name="Google Shape;117;p2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lt1"/>
              </a:buClr>
              <a:buSzPts val="2100"/>
              <a:buChar char="•"/>
              <a:defRPr i="0">
                <a:solidFill>
                  <a:schemeClr val="lt1"/>
                </a:solidFill>
              </a:defRPr>
            </a:lvl1pPr>
            <a:lvl2pPr indent="-342900" lvl="1" marL="914400" rtl="0" algn="l">
              <a:lnSpc>
                <a:spcPct val="90000"/>
              </a:lnSpc>
              <a:spcBef>
                <a:spcPts val="400"/>
              </a:spcBef>
              <a:spcAft>
                <a:spcPts val="0"/>
              </a:spcAft>
              <a:buClr>
                <a:schemeClr val="lt1"/>
              </a:buClr>
              <a:buSzPts val="1800"/>
              <a:buChar char="•"/>
              <a:defRPr i="0">
                <a:solidFill>
                  <a:schemeClr val="lt1"/>
                </a:solidFill>
              </a:defRPr>
            </a:lvl2pPr>
            <a:lvl3pPr indent="-323850" lvl="2" marL="1371600" rtl="0" algn="l">
              <a:lnSpc>
                <a:spcPct val="90000"/>
              </a:lnSpc>
              <a:spcBef>
                <a:spcPts val="400"/>
              </a:spcBef>
              <a:spcAft>
                <a:spcPts val="0"/>
              </a:spcAft>
              <a:buClr>
                <a:schemeClr val="lt1"/>
              </a:buClr>
              <a:buSzPts val="1500"/>
              <a:buChar char="•"/>
              <a:defRPr i="0">
                <a:solidFill>
                  <a:schemeClr val="lt1"/>
                </a:solidFill>
              </a:defRPr>
            </a:lvl3pPr>
            <a:lvl4pPr indent="-317500" lvl="3" marL="1828800" rtl="0" algn="l">
              <a:lnSpc>
                <a:spcPct val="90000"/>
              </a:lnSpc>
              <a:spcBef>
                <a:spcPts val="400"/>
              </a:spcBef>
              <a:spcAft>
                <a:spcPts val="0"/>
              </a:spcAft>
              <a:buClr>
                <a:schemeClr val="lt1"/>
              </a:buClr>
              <a:buSzPts val="1400"/>
              <a:buChar char="•"/>
              <a:defRPr i="0">
                <a:solidFill>
                  <a:schemeClr val="lt1"/>
                </a:solidFill>
              </a:defRPr>
            </a:lvl4pPr>
            <a:lvl5pPr indent="-317500" lvl="4" marL="2286000" rtl="0" algn="l">
              <a:lnSpc>
                <a:spcPct val="90000"/>
              </a:lnSpc>
              <a:spcBef>
                <a:spcPts val="400"/>
              </a:spcBef>
              <a:spcAft>
                <a:spcPts val="0"/>
              </a:spcAft>
              <a:buClr>
                <a:schemeClr val="lt1"/>
              </a:buClr>
              <a:buSzPts val="1400"/>
              <a:buChar char="•"/>
              <a:defRPr i="0">
                <a:solidFill>
                  <a:schemeClr val="lt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118" name="Google Shape;118;p20"/>
          <p:cNvGrpSpPr/>
          <p:nvPr/>
        </p:nvGrpSpPr>
        <p:grpSpPr>
          <a:xfrm>
            <a:off x="7401612" y="4670330"/>
            <a:ext cx="1565318" cy="291278"/>
            <a:chOff x="238125" y="2156625"/>
            <a:chExt cx="7141050" cy="1328825"/>
          </a:xfrm>
        </p:grpSpPr>
        <p:sp>
          <p:nvSpPr>
            <p:cNvPr id="119" name="Google Shape;119;p20"/>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 name="Google Shape;120;p20"/>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20"/>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20"/>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20"/>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20"/>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20"/>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20"/>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chemeClr val="accent1"/>
        </a:solidFill>
      </p:bgPr>
    </p:bg>
    <p:spTree>
      <p:nvGrpSpPr>
        <p:cNvPr id="127" name="Shape 127"/>
        <p:cNvGrpSpPr/>
        <p:nvPr/>
      </p:nvGrpSpPr>
      <p:grpSpPr>
        <a:xfrm>
          <a:off x="0" y="0"/>
          <a:ext cx="0" cy="0"/>
          <a:chOff x="0" y="0"/>
          <a:chExt cx="0" cy="0"/>
        </a:xfrm>
      </p:grpSpPr>
      <p:grpSp>
        <p:nvGrpSpPr>
          <p:cNvPr id="128" name="Google Shape;128;p21"/>
          <p:cNvGrpSpPr/>
          <p:nvPr/>
        </p:nvGrpSpPr>
        <p:grpSpPr>
          <a:xfrm>
            <a:off x="7401612" y="4670330"/>
            <a:ext cx="1565318" cy="291278"/>
            <a:chOff x="238125" y="2156625"/>
            <a:chExt cx="7141050" cy="1328825"/>
          </a:xfrm>
        </p:grpSpPr>
        <p:sp>
          <p:nvSpPr>
            <p:cNvPr id="129" name="Google Shape;129;p21"/>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21"/>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 name="Google Shape;131;p21"/>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21"/>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21"/>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4" name="Google Shape;134;p21"/>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21"/>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21"/>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A AC22 Theme">
  <p:cSld name="Blank">
    <p:spTree>
      <p:nvGrpSpPr>
        <p:cNvPr id="137" name="Shape 137"/>
        <p:cNvGrpSpPr/>
        <p:nvPr/>
      </p:nvGrpSpPr>
      <p:grpSpPr>
        <a:xfrm>
          <a:off x="0" y="0"/>
          <a:ext cx="0" cy="0"/>
          <a:chOff x="0" y="0"/>
          <a:chExt cx="0" cy="0"/>
        </a:xfrm>
      </p:grpSpPr>
      <p:grpSp>
        <p:nvGrpSpPr>
          <p:cNvPr id="138" name="Google Shape;138;p22"/>
          <p:cNvGrpSpPr/>
          <p:nvPr/>
        </p:nvGrpSpPr>
        <p:grpSpPr>
          <a:xfrm>
            <a:off x="7401612" y="4670330"/>
            <a:ext cx="1565318" cy="291278"/>
            <a:chOff x="238125" y="2156625"/>
            <a:chExt cx="7141050" cy="1328825"/>
          </a:xfrm>
        </p:grpSpPr>
        <p:sp>
          <p:nvSpPr>
            <p:cNvPr id="139" name="Google Shape;139;p22"/>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22"/>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1" name="Google Shape;141;p22"/>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2" name="Google Shape;142;p22"/>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3" name="Google Shape;143;p22"/>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 name="Google Shape;144;p22"/>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5" name="Google Shape;145;p22"/>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 name="Google Shape;146;p22"/>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A AC22 Theme 2">
  <p:cSld name="Blank_3">
    <p:spTree>
      <p:nvGrpSpPr>
        <p:cNvPr id="147" name="Shape 147"/>
        <p:cNvGrpSpPr/>
        <p:nvPr/>
      </p:nvGrpSpPr>
      <p:grpSpPr>
        <a:xfrm>
          <a:off x="0" y="0"/>
          <a:ext cx="0" cy="0"/>
          <a:chOff x="0" y="0"/>
          <a:chExt cx="0" cy="0"/>
        </a:xfrm>
      </p:grpSpPr>
      <p:grpSp>
        <p:nvGrpSpPr>
          <p:cNvPr id="148" name="Google Shape;148;p23"/>
          <p:cNvGrpSpPr/>
          <p:nvPr/>
        </p:nvGrpSpPr>
        <p:grpSpPr>
          <a:xfrm>
            <a:off x="7401612" y="4670330"/>
            <a:ext cx="1565318" cy="291278"/>
            <a:chOff x="238125" y="2156625"/>
            <a:chExt cx="7141050" cy="1328825"/>
          </a:xfrm>
        </p:grpSpPr>
        <p:sp>
          <p:nvSpPr>
            <p:cNvPr id="149" name="Google Shape;149;p23"/>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0" name="Google Shape;150;p23"/>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1" name="Google Shape;151;p23"/>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2" name="Google Shape;152;p23"/>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 name="Google Shape;153;p23"/>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4" name="Google Shape;154;p23"/>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3"/>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6" name="Google Shape;156;p23"/>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A AC22 Theme 1">
  <p:cSld name="Blank_2">
    <p:spTree>
      <p:nvGrpSpPr>
        <p:cNvPr id="157" name="Shape 157"/>
        <p:cNvGrpSpPr/>
        <p:nvPr/>
      </p:nvGrpSpPr>
      <p:grpSpPr>
        <a:xfrm>
          <a:off x="0" y="0"/>
          <a:ext cx="0" cy="0"/>
          <a:chOff x="0" y="0"/>
          <a:chExt cx="0" cy="0"/>
        </a:xfrm>
      </p:grpSpPr>
      <p:grpSp>
        <p:nvGrpSpPr>
          <p:cNvPr id="158" name="Google Shape;158;p24"/>
          <p:cNvGrpSpPr/>
          <p:nvPr/>
        </p:nvGrpSpPr>
        <p:grpSpPr>
          <a:xfrm>
            <a:off x="7401612" y="4670330"/>
            <a:ext cx="1565318" cy="291278"/>
            <a:chOff x="238125" y="2156625"/>
            <a:chExt cx="7141050" cy="1328825"/>
          </a:xfrm>
        </p:grpSpPr>
        <p:sp>
          <p:nvSpPr>
            <p:cNvPr id="159" name="Google Shape;159;p24"/>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0" name="Google Shape;160;p24"/>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1" name="Google Shape;161;p24"/>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2" name="Google Shape;162;p24"/>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4"/>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4" name="Google Shape;164;p24"/>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5" name="Google Shape;165;p24"/>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6" name="Google Shape;166;p24"/>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67" name="Shape 167"/>
        <p:cNvGrpSpPr/>
        <p:nvPr/>
      </p:nvGrpSpPr>
      <p:grpSpPr>
        <a:xfrm>
          <a:off x="0" y="0"/>
          <a:ext cx="0" cy="0"/>
          <a:chOff x="0" y="0"/>
          <a:chExt cx="0" cy="0"/>
        </a:xfrm>
      </p:grpSpPr>
      <p:grpSp>
        <p:nvGrpSpPr>
          <p:cNvPr id="168" name="Google Shape;168;p25"/>
          <p:cNvGrpSpPr/>
          <p:nvPr/>
        </p:nvGrpSpPr>
        <p:grpSpPr>
          <a:xfrm>
            <a:off x="7401612" y="4670330"/>
            <a:ext cx="1565318" cy="291278"/>
            <a:chOff x="238125" y="2156625"/>
            <a:chExt cx="7141050" cy="1328825"/>
          </a:xfrm>
        </p:grpSpPr>
        <p:sp>
          <p:nvSpPr>
            <p:cNvPr id="169" name="Google Shape;169;p25"/>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0" name="Google Shape;170;p25"/>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1" name="Google Shape;171;p25"/>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5"/>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3" name="Google Shape;173;p25"/>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4" name="Google Shape;174;p25"/>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5" name="Google Shape;175;p25"/>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6" name="Google Shape;176;p25"/>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accent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Logo">
  <p:cSld name="9_Blank">
    <p:spTree>
      <p:nvGrpSpPr>
        <p:cNvPr id="177" name="Shape 177"/>
        <p:cNvGrpSpPr/>
        <p:nvPr/>
      </p:nvGrpSpPr>
      <p:grpSpPr>
        <a:xfrm>
          <a:off x="0" y="0"/>
          <a:ext cx="0" cy="0"/>
          <a:chOff x="0" y="0"/>
          <a:chExt cx="0" cy="0"/>
        </a:xfrm>
      </p:grpSpPr>
      <p:grpSp>
        <p:nvGrpSpPr>
          <p:cNvPr id="178" name="Google Shape;178;p26"/>
          <p:cNvGrpSpPr/>
          <p:nvPr/>
        </p:nvGrpSpPr>
        <p:grpSpPr>
          <a:xfrm>
            <a:off x="7401612" y="4670330"/>
            <a:ext cx="1565318" cy="291278"/>
            <a:chOff x="238125" y="2156625"/>
            <a:chExt cx="7141050" cy="1328825"/>
          </a:xfrm>
        </p:grpSpPr>
        <p:sp>
          <p:nvSpPr>
            <p:cNvPr id="179" name="Google Shape;179;p26"/>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26"/>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1" name="Google Shape;181;p26"/>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2" name="Google Shape;182;p26"/>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3" name="Google Shape;183;p26"/>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4" name="Google Shape;184;p26"/>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5" name="Google Shape;185;p26"/>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6" name="Google Shape;186;p26"/>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chemeClr val="dk1"/>
        </a:solidFill>
      </p:bgPr>
    </p:bg>
    <p:spTree>
      <p:nvGrpSpPr>
        <p:cNvPr id="187" name="Shape 187"/>
        <p:cNvGrpSpPr/>
        <p:nvPr/>
      </p:nvGrpSpPr>
      <p:grpSpPr>
        <a:xfrm>
          <a:off x="0" y="0"/>
          <a:ext cx="0" cy="0"/>
          <a:chOff x="0" y="0"/>
          <a:chExt cx="0" cy="0"/>
        </a:xfrm>
      </p:grpSpPr>
      <p:grpSp>
        <p:nvGrpSpPr>
          <p:cNvPr id="188" name="Google Shape;188;p27"/>
          <p:cNvGrpSpPr/>
          <p:nvPr/>
        </p:nvGrpSpPr>
        <p:grpSpPr>
          <a:xfrm>
            <a:off x="7401612" y="4670330"/>
            <a:ext cx="1565318" cy="291278"/>
            <a:chOff x="238125" y="2156625"/>
            <a:chExt cx="7141050" cy="1328825"/>
          </a:xfrm>
        </p:grpSpPr>
        <p:sp>
          <p:nvSpPr>
            <p:cNvPr id="189" name="Google Shape;189;p27"/>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7"/>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1" name="Google Shape;191;p27"/>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2" name="Google Shape;192;p27"/>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3" name="Google Shape;193;p27"/>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4" name="Google Shape;194;p27"/>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5" name="Google Shape;195;p27"/>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27"/>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chemeClr val="accent3"/>
        </a:solidFill>
      </p:bgPr>
    </p:bg>
    <p:spTree>
      <p:nvGrpSpPr>
        <p:cNvPr id="197" name="Shape 197"/>
        <p:cNvGrpSpPr/>
        <p:nvPr/>
      </p:nvGrpSpPr>
      <p:grpSpPr>
        <a:xfrm>
          <a:off x="0" y="0"/>
          <a:ext cx="0" cy="0"/>
          <a:chOff x="0" y="0"/>
          <a:chExt cx="0" cy="0"/>
        </a:xfrm>
      </p:grpSpPr>
      <p:grpSp>
        <p:nvGrpSpPr>
          <p:cNvPr id="198" name="Google Shape;198;p28"/>
          <p:cNvGrpSpPr/>
          <p:nvPr/>
        </p:nvGrpSpPr>
        <p:grpSpPr>
          <a:xfrm>
            <a:off x="7401612" y="4670330"/>
            <a:ext cx="1565318" cy="291278"/>
            <a:chOff x="238125" y="2156625"/>
            <a:chExt cx="7141050" cy="1328825"/>
          </a:xfrm>
        </p:grpSpPr>
        <p:sp>
          <p:nvSpPr>
            <p:cNvPr id="199" name="Google Shape;199;p28"/>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28"/>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1" name="Google Shape;201;p28"/>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2" name="Google Shape;202;p28"/>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3" name="Google Shape;203;p28"/>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4" name="Google Shape;204;p28"/>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5" name="Google Shape;205;p28"/>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6" name="Google Shape;206;p28"/>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1">
  <p:cSld name="9_Blank_1">
    <p:bg>
      <p:bgPr>
        <a:solidFill>
          <a:schemeClr val="dk1"/>
        </a:solidFill>
      </p:bgPr>
    </p:bg>
    <p:spTree>
      <p:nvGrpSpPr>
        <p:cNvPr id="207" name="Shape 207"/>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Blank 1 1">
  <p:cSld name="9_Blank_1_1">
    <p:bg>
      <p:bgPr>
        <a:solidFill>
          <a:schemeClr val="dk1"/>
        </a:solidFill>
      </p:bgPr>
    </p:bg>
    <p:spTree>
      <p:nvGrpSpPr>
        <p:cNvPr id="208" name="Shape 208"/>
        <p:cNvGrpSpPr/>
        <p:nvPr/>
      </p:nvGrpSpPr>
      <p:grpSpPr>
        <a:xfrm>
          <a:off x="0" y="0"/>
          <a:ext cx="0" cy="0"/>
          <a:chOff x="0" y="0"/>
          <a:chExt cx="0" cy="0"/>
        </a:xfrm>
      </p:grpSpPr>
      <p:grpSp>
        <p:nvGrpSpPr>
          <p:cNvPr id="209" name="Google Shape;209;p30"/>
          <p:cNvGrpSpPr/>
          <p:nvPr/>
        </p:nvGrpSpPr>
        <p:grpSpPr>
          <a:xfrm>
            <a:off x="-34" y="4846509"/>
            <a:ext cx="9144097" cy="296892"/>
            <a:chOff x="238125" y="2686125"/>
            <a:chExt cx="7129900" cy="334150"/>
          </a:xfrm>
        </p:grpSpPr>
        <p:sp>
          <p:nvSpPr>
            <p:cNvPr id="210" name="Google Shape;210;p30"/>
            <p:cNvSpPr/>
            <p:nvPr/>
          </p:nvSpPr>
          <p:spPr>
            <a:xfrm>
              <a:off x="238125" y="2686125"/>
              <a:ext cx="1082350" cy="334150"/>
            </a:xfrm>
            <a:custGeom>
              <a:rect b="b" l="l" r="r" t="t"/>
              <a:pathLst>
                <a:path extrusionOk="0" h="13366" w="43294">
                  <a:moveTo>
                    <a:pt x="0" y="0"/>
                  </a:moveTo>
                  <a:lnTo>
                    <a:pt x="0" y="13366"/>
                  </a:lnTo>
                  <a:lnTo>
                    <a:pt x="41444" y="13366"/>
                  </a:lnTo>
                  <a:cubicBezTo>
                    <a:pt x="41444" y="8717"/>
                    <a:pt x="42078" y="4253"/>
                    <a:pt x="43293" y="0"/>
                  </a:cubicBez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30"/>
            <p:cNvSpPr/>
            <p:nvPr/>
          </p:nvSpPr>
          <p:spPr>
            <a:xfrm>
              <a:off x="3665375" y="2686125"/>
              <a:ext cx="603575" cy="334150"/>
            </a:xfrm>
            <a:custGeom>
              <a:rect b="b" l="l" r="r" t="t"/>
              <a:pathLst>
                <a:path extrusionOk="0" h="13366" w="24143">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30"/>
            <p:cNvSpPr/>
            <p:nvPr/>
          </p:nvSpPr>
          <p:spPr>
            <a:xfrm>
              <a:off x="2158425" y="2686125"/>
              <a:ext cx="334175" cy="334150"/>
            </a:xfrm>
            <a:custGeom>
              <a:rect b="b" l="l" r="r" t="t"/>
              <a:pathLst>
                <a:path extrusionOk="0" h="13366" w="13367">
                  <a:moveTo>
                    <a:pt x="1" y="0"/>
                  </a:moveTo>
                  <a:lnTo>
                    <a:pt x="13366" y="13366"/>
                  </a:lnTo>
                  <a:lnTo>
                    <a:pt x="13366" y="0"/>
                  </a:lnTo>
                  <a:close/>
                </a:path>
              </a:pathLst>
            </a:custGeom>
            <a:solidFill>
              <a:srgbClr val="F9D50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3" name="Google Shape;213;p30"/>
            <p:cNvSpPr/>
            <p:nvPr/>
          </p:nvSpPr>
          <p:spPr>
            <a:xfrm>
              <a:off x="2492575" y="2686125"/>
              <a:ext cx="1219050" cy="334150"/>
            </a:xfrm>
            <a:custGeom>
              <a:rect b="b" l="l" r="r" t="t"/>
              <a:pathLst>
                <a:path extrusionOk="0" h="13366" w="48762">
                  <a:moveTo>
                    <a:pt x="13393" y="0"/>
                  </a:moveTo>
                  <a:lnTo>
                    <a:pt x="0" y="13366"/>
                  </a:lnTo>
                  <a:lnTo>
                    <a:pt x="48761" y="13366"/>
                  </a:lnTo>
                  <a:cubicBezTo>
                    <a:pt x="48761" y="8717"/>
                    <a:pt x="48127" y="4253"/>
                    <a:pt x="46912" y="0"/>
                  </a:cubicBezTo>
                  <a:close/>
                </a:path>
              </a:pathLst>
            </a:custGeom>
            <a:solidFill>
              <a:srgbClr val="ED3D2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4" name="Google Shape;214;p30"/>
            <p:cNvSpPr/>
            <p:nvPr/>
          </p:nvSpPr>
          <p:spPr>
            <a:xfrm>
              <a:off x="2492575" y="2686125"/>
              <a:ext cx="334825" cy="334150"/>
            </a:xfrm>
            <a:custGeom>
              <a:rect b="b" l="l" r="r" t="t"/>
              <a:pathLst>
                <a:path extrusionOk="0" h="13366" w="13393">
                  <a:moveTo>
                    <a:pt x="0" y="0"/>
                  </a:moveTo>
                  <a:lnTo>
                    <a:pt x="0" y="13366"/>
                  </a:lnTo>
                  <a:lnTo>
                    <a:pt x="13393" y="0"/>
                  </a:ln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5" name="Google Shape;215;p30"/>
            <p:cNvSpPr/>
            <p:nvPr/>
          </p:nvSpPr>
          <p:spPr>
            <a:xfrm>
              <a:off x="1274225" y="2686125"/>
              <a:ext cx="1218375" cy="334150"/>
            </a:xfrm>
            <a:custGeom>
              <a:rect b="b" l="l" r="r" t="t"/>
              <a:pathLst>
                <a:path extrusionOk="0" h="13366" w="48735">
                  <a:moveTo>
                    <a:pt x="1849" y="0"/>
                  </a:moveTo>
                  <a:cubicBezTo>
                    <a:pt x="634" y="4253"/>
                    <a:pt x="0" y="8717"/>
                    <a:pt x="0" y="13366"/>
                  </a:cubicBezTo>
                  <a:lnTo>
                    <a:pt x="48734" y="13366"/>
                  </a:lnTo>
                  <a:lnTo>
                    <a:pt x="35369" y="0"/>
                  </a:lnTo>
                  <a:close/>
                </a:path>
              </a:pathLst>
            </a:custGeom>
            <a:solidFill>
              <a:srgbClr val="F9B60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6" name="Google Shape;216;p30"/>
            <p:cNvSpPr/>
            <p:nvPr/>
          </p:nvSpPr>
          <p:spPr>
            <a:xfrm>
              <a:off x="6133775" y="2686125"/>
              <a:ext cx="287950" cy="123500"/>
            </a:xfrm>
            <a:custGeom>
              <a:rect b="b" l="l" r="r" t="t"/>
              <a:pathLst>
                <a:path extrusionOk="0" h="4940" w="11518">
                  <a:moveTo>
                    <a:pt x="1" y="0"/>
                  </a:moveTo>
                  <a:cubicBezTo>
                    <a:pt x="133" y="1638"/>
                    <a:pt x="265" y="3275"/>
                    <a:pt x="371" y="4939"/>
                  </a:cubicBezTo>
                  <a:cubicBezTo>
                    <a:pt x="3990" y="3143"/>
                    <a:pt x="7714" y="1479"/>
                    <a:pt x="11518" y="0"/>
                  </a:cubicBezTo>
                  <a:close/>
                </a:path>
              </a:pathLst>
            </a:custGeom>
            <a:solidFill>
              <a:srgbClr val="223F7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7" name="Google Shape;217;p30"/>
            <p:cNvSpPr/>
            <p:nvPr/>
          </p:nvSpPr>
          <p:spPr>
            <a:xfrm>
              <a:off x="4907500" y="2686125"/>
              <a:ext cx="1235550" cy="334150"/>
            </a:xfrm>
            <a:custGeom>
              <a:rect b="b" l="l" r="r" t="t"/>
              <a:pathLst>
                <a:path extrusionOk="0" h="13366" w="49422">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8" name="Google Shape;218;p30"/>
            <p:cNvSpPr/>
            <p:nvPr/>
          </p:nvSpPr>
          <p:spPr>
            <a:xfrm>
              <a:off x="3971125" y="2686125"/>
              <a:ext cx="959525" cy="334150"/>
            </a:xfrm>
            <a:custGeom>
              <a:rect b="b" l="l" r="r" t="t"/>
              <a:pathLst>
                <a:path extrusionOk="0" h="13366" w="38381">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9" name="Google Shape;219;p30"/>
            <p:cNvSpPr/>
            <p:nvPr/>
          </p:nvSpPr>
          <p:spPr>
            <a:xfrm>
              <a:off x="7356100" y="2686125"/>
              <a:ext cx="11925" cy="334150"/>
            </a:xfrm>
            <a:custGeom>
              <a:rect b="b" l="l" r="r" t="t"/>
              <a:pathLst>
                <a:path extrusionOk="0" h="13366" w="477">
                  <a:moveTo>
                    <a:pt x="1" y="0"/>
                  </a:moveTo>
                  <a:cubicBezTo>
                    <a:pt x="318" y="4411"/>
                    <a:pt x="476" y="8875"/>
                    <a:pt x="476" y="13366"/>
                  </a:cubicBezTo>
                  <a:lnTo>
                    <a:pt x="476" y="0"/>
                  </a:ln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0" name="Google Shape;220;p30"/>
            <p:cNvSpPr/>
            <p:nvPr/>
          </p:nvSpPr>
          <p:spPr>
            <a:xfrm>
              <a:off x="6143025" y="2686125"/>
              <a:ext cx="1225000" cy="334150"/>
            </a:xfrm>
            <a:custGeom>
              <a:rect b="b" l="l" r="r" t="t"/>
              <a:pathLst>
                <a:path extrusionOk="0" h="13366" w="4900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21" name="Google Shape;221;p30"/>
            <p:cNvSpPr/>
            <p:nvPr/>
          </p:nvSpPr>
          <p:spPr>
            <a:xfrm>
              <a:off x="5771900" y="2809600"/>
              <a:ext cx="377100" cy="210675"/>
            </a:xfrm>
            <a:custGeom>
              <a:rect b="b" l="l" r="r" t="t"/>
              <a:pathLst>
                <a:path extrusionOk="0" h="8427" w="15084">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222" name="Google Shape;222;p30"/>
          <p:cNvGrpSpPr/>
          <p:nvPr/>
        </p:nvGrpSpPr>
        <p:grpSpPr>
          <a:xfrm flipH="1" rot="10800000">
            <a:off x="-34" y="77"/>
            <a:ext cx="9144097" cy="296892"/>
            <a:chOff x="238125" y="2686125"/>
            <a:chExt cx="7129900" cy="334150"/>
          </a:xfrm>
        </p:grpSpPr>
        <p:sp>
          <p:nvSpPr>
            <p:cNvPr id="223" name="Google Shape;223;p30"/>
            <p:cNvSpPr/>
            <p:nvPr/>
          </p:nvSpPr>
          <p:spPr>
            <a:xfrm>
              <a:off x="238125" y="2686125"/>
              <a:ext cx="1082350" cy="334150"/>
            </a:xfrm>
            <a:custGeom>
              <a:rect b="b" l="l" r="r" t="t"/>
              <a:pathLst>
                <a:path extrusionOk="0" h="13366" w="43294">
                  <a:moveTo>
                    <a:pt x="0" y="0"/>
                  </a:moveTo>
                  <a:lnTo>
                    <a:pt x="0" y="13366"/>
                  </a:lnTo>
                  <a:lnTo>
                    <a:pt x="41444" y="13366"/>
                  </a:lnTo>
                  <a:cubicBezTo>
                    <a:pt x="41444" y="8717"/>
                    <a:pt x="42078" y="4253"/>
                    <a:pt x="43293" y="0"/>
                  </a:cubicBez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4" name="Google Shape;224;p30"/>
            <p:cNvSpPr/>
            <p:nvPr/>
          </p:nvSpPr>
          <p:spPr>
            <a:xfrm>
              <a:off x="3665375" y="2686125"/>
              <a:ext cx="603575" cy="334150"/>
            </a:xfrm>
            <a:custGeom>
              <a:rect b="b" l="l" r="r" t="t"/>
              <a:pathLst>
                <a:path extrusionOk="0" h="13366" w="24143">
                  <a:moveTo>
                    <a:pt x="0" y="0"/>
                  </a:moveTo>
                  <a:cubicBezTo>
                    <a:pt x="1215" y="4253"/>
                    <a:pt x="1849" y="8717"/>
                    <a:pt x="1849" y="13366"/>
                  </a:cubicBezTo>
                  <a:lnTo>
                    <a:pt x="12230" y="13366"/>
                  </a:lnTo>
                  <a:cubicBezTo>
                    <a:pt x="16007" y="8717"/>
                    <a:pt x="19969" y="4279"/>
                    <a:pt x="24143" y="0"/>
                  </a:cubicBezTo>
                  <a:close/>
                </a:path>
              </a:pathLst>
            </a:custGeom>
            <a:solidFill>
              <a:srgbClr val="D02B4C"/>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5" name="Google Shape;225;p30"/>
            <p:cNvSpPr/>
            <p:nvPr/>
          </p:nvSpPr>
          <p:spPr>
            <a:xfrm>
              <a:off x="2158425" y="2686125"/>
              <a:ext cx="334175" cy="334150"/>
            </a:xfrm>
            <a:custGeom>
              <a:rect b="b" l="l" r="r" t="t"/>
              <a:pathLst>
                <a:path extrusionOk="0" h="13366" w="13367">
                  <a:moveTo>
                    <a:pt x="1" y="0"/>
                  </a:moveTo>
                  <a:lnTo>
                    <a:pt x="13366" y="13366"/>
                  </a:lnTo>
                  <a:lnTo>
                    <a:pt x="13366" y="0"/>
                  </a:lnTo>
                  <a:close/>
                </a:path>
              </a:pathLst>
            </a:custGeom>
            <a:solidFill>
              <a:srgbClr val="F9D50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6" name="Google Shape;226;p30"/>
            <p:cNvSpPr/>
            <p:nvPr/>
          </p:nvSpPr>
          <p:spPr>
            <a:xfrm>
              <a:off x="2492575" y="2686125"/>
              <a:ext cx="1219050" cy="334150"/>
            </a:xfrm>
            <a:custGeom>
              <a:rect b="b" l="l" r="r" t="t"/>
              <a:pathLst>
                <a:path extrusionOk="0" h="13366" w="48762">
                  <a:moveTo>
                    <a:pt x="13393" y="0"/>
                  </a:moveTo>
                  <a:lnTo>
                    <a:pt x="0" y="13366"/>
                  </a:lnTo>
                  <a:lnTo>
                    <a:pt x="48761" y="13366"/>
                  </a:lnTo>
                  <a:cubicBezTo>
                    <a:pt x="48761" y="8717"/>
                    <a:pt x="48127" y="4253"/>
                    <a:pt x="46912" y="0"/>
                  </a:cubicBezTo>
                  <a:close/>
                </a:path>
              </a:pathLst>
            </a:custGeom>
            <a:solidFill>
              <a:srgbClr val="ED3D27"/>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7" name="Google Shape;227;p30"/>
            <p:cNvSpPr/>
            <p:nvPr/>
          </p:nvSpPr>
          <p:spPr>
            <a:xfrm>
              <a:off x="2492575" y="2686125"/>
              <a:ext cx="334825" cy="334150"/>
            </a:xfrm>
            <a:custGeom>
              <a:rect b="b" l="l" r="r" t="t"/>
              <a:pathLst>
                <a:path extrusionOk="0" h="13366" w="13393">
                  <a:moveTo>
                    <a:pt x="0" y="0"/>
                  </a:moveTo>
                  <a:lnTo>
                    <a:pt x="0" y="13366"/>
                  </a:lnTo>
                  <a:lnTo>
                    <a:pt x="13393" y="0"/>
                  </a:lnTo>
                  <a:close/>
                </a:path>
              </a:pathLst>
            </a:custGeom>
            <a:solidFill>
              <a:srgbClr val="F58219"/>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30"/>
            <p:cNvSpPr/>
            <p:nvPr/>
          </p:nvSpPr>
          <p:spPr>
            <a:xfrm>
              <a:off x="1274225" y="2686125"/>
              <a:ext cx="1218375" cy="334150"/>
            </a:xfrm>
            <a:custGeom>
              <a:rect b="b" l="l" r="r" t="t"/>
              <a:pathLst>
                <a:path extrusionOk="0" h="13366" w="48735">
                  <a:moveTo>
                    <a:pt x="1849" y="0"/>
                  </a:moveTo>
                  <a:cubicBezTo>
                    <a:pt x="634" y="4253"/>
                    <a:pt x="0" y="8717"/>
                    <a:pt x="0" y="13366"/>
                  </a:cubicBezTo>
                  <a:lnTo>
                    <a:pt x="48734" y="13366"/>
                  </a:lnTo>
                  <a:lnTo>
                    <a:pt x="35369" y="0"/>
                  </a:lnTo>
                  <a:close/>
                </a:path>
              </a:pathLst>
            </a:custGeom>
            <a:solidFill>
              <a:srgbClr val="F9B60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30"/>
            <p:cNvSpPr/>
            <p:nvPr/>
          </p:nvSpPr>
          <p:spPr>
            <a:xfrm>
              <a:off x="6133775" y="2686125"/>
              <a:ext cx="287950" cy="123500"/>
            </a:xfrm>
            <a:custGeom>
              <a:rect b="b" l="l" r="r" t="t"/>
              <a:pathLst>
                <a:path extrusionOk="0" h="4940" w="11518">
                  <a:moveTo>
                    <a:pt x="1" y="0"/>
                  </a:moveTo>
                  <a:cubicBezTo>
                    <a:pt x="133" y="1638"/>
                    <a:pt x="265" y="3275"/>
                    <a:pt x="371" y="4939"/>
                  </a:cubicBezTo>
                  <a:cubicBezTo>
                    <a:pt x="3990" y="3143"/>
                    <a:pt x="7714" y="1479"/>
                    <a:pt x="11518" y="0"/>
                  </a:cubicBezTo>
                  <a:close/>
                </a:path>
              </a:pathLst>
            </a:custGeom>
            <a:solidFill>
              <a:srgbClr val="223F7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30"/>
            <p:cNvSpPr/>
            <p:nvPr/>
          </p:nvSpPr>
          <p:spPr>
            <a:xfrm>
              <a:off x="4907500" y="2686125"/>
              <a:ext cx="1235550" cy="334150"/>
            </a:xfrm>
            <a:custGeom>
              <a:rect b="b" l="l" r="r" t="t"/>
              <a:pathLst>
                <a:path extrusionOk="0" h="13366" w="49422">
                  <a:moveTo>
                    <a:pt x="1" y="0"/>
                  </a:moveTo>
                  <a:cubicBezTo>
                    <a:pt x="608" y="4358"/>
                    <a:pt x="925" y="8822"/>
                    <a:pt x="925" y="13366"/>
                  </a:cubicBezTo>
                  <a:lnTo>
                    <a:pt x="34577" y="13366"/>
                  </a:lnTo>
                  <a:cubicBezTo>
                    <a:pt x="39331" y="10275"/>
                    <a:pt x="44297" y="7449"/>
                    <a:pt x="49422" y="4939"/>
                  </a:cubicBezTo>
                  <a:cubicBezTo>
                    <a:pt x="49316" y="3275"/>
                    <a:pt x="49184" y="1638"/>
                    <a:pt x="49052" y="0"/>
                  </a:cubicBezTo>
                  <a:close/>
                </a:path>
              </a:pathLst>
            </a:custGeom>
            <a:solidFill>
              <a:srgbClr val="25529B"/>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30"/>
            <p:cNvSpPr/>
            <p:nvPr/>
          </p:nvSpPr>
          <p:spPr>
            <a:xfrm>
              <a:off x="3971125" y="2686125"/>
              <a:ext cx="959525" cy="334150"/>
            </a:xfrm>
            <a:custGeom>
              <a:rect b="b" l="l" r="r" t="t"/>
              <a:pathLst>
                <a:path extrusionOk="0" h="13366" w="38381">
                  <a:moveTo>
                    <a:pt x="11913" y="0"/>
                  </a:moveTo>
                  <a:cubicBezTo>
                    <a:pt x="7739" y="4279"/>
                    <a:pt x="3777" y="8717"/>
                    <a:pt x="0" y="13366"/>
                  </a:cubicBezTo>
                  <a:lnTo>
                    <a:pt x="38380" y="13366"/>
                  </a:lnTo>
                  <a:cubicBezTo>
                    <a:pt x="38380" y="8822"/>
                    <a:pt x="38063" y="4358"/>
                    <a:pt x="37456" y="0"/>
                  </a:cubicBez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2" name="Google Shape;232;p30"/>
            <p:cNvSpPr/>
            <p:nvPr/>
          </p:nvSpPr>
          <p:spPr>
            <a:xfrm>
              <a:off x="7356100" y="2686125"/>
              <a:ext cx="11925" cy="334150"/>
            </a:xfrm>
            <a:custGeom>
              <a:rect b="b" l="l" r="r" t="t"/>
              <a:pathLst>
                <a:path extrusionOk="0" h="13366" w="477">
                  <a:moveTo>
                    <a:pt x="1" y="0"/>
                  </a:moveTo>
                  <a:cubicBezTo>
                    <a:pt x="318" y="4411"/>
                    <a:pt x="476" y="8875"/>
                    <a:pt x="476" y="13366"/>
                  </a:cubicBezTo>
                  <a:lnTo>
                    <a:pt x="476" y="0"/>
                  </a:lnTo>
                  <a:close/>
                </a:path>
              </a:pathLst>
            </a:custGeom>
            <a:solidFill>
              <a:srgbClr val="2F63B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3" name="Google Shape;233;p30"/>
            <p:cNvSpPr/>
            <p:nvPr/>
          </p:nvSpPr>
          <p:spPr>
            <a:xfrm>
              <a:off x="6143025" y="2686125"/>
              <a:ext cx="1225000" cy="334150"/>
            </a:xfrm>
            <a:custGeom>
              <a:rect b="b" l="l" r="r" t="t"/>
              <a:pathLst>
                <a:path extrusionOk="0" h="13366" w="49000">
                  <a:moveTo>
                    <a:pt x="11148" y="0"/>
                  </a:moveTo>
                  <a:cubicBezTo>
                    <a:pt x="7344" y="1479"/>
                    <a:pt x="3620" y="3143"/>
                    <a:pt x="1" y="4939"/>
                  </a:cubicBezTo>
                  <a:cubicBezTo>
                    <a:pt x="159" y="7713"/>
                    <a:pt x="238" y="10539"/>
                    <a:pt x="238" y="13366"/>
                  </a:cubicBezTo>
                  <a:lnTo>
                    <a:pt x="48999" y="13366"/>
                  </a:lnTo>
                  <a:cubicBezTo>
                    <a:pt x="48999" y="8875"/>
                    <a:pt x="48841" y="4411"/>
                    <a:pt x="48524" y="0"/>
                  </a:cubicBezTo>
                  <a:close/>
                </a:path>
              </a:pathLst>
            </a:custGeom>
            <a:solidFill>
              <a:schemeClr val="accent6"/>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234" name="Google Shape;234;p30"/>
            <p:cNvSpPr/>
            <p:nvPr/>
          </p:nvSpPr>
          <p:spPr>
            <a:xfrm>
              <a:off x="5771900" y="2809600"/>
              <a:ext cx="377100" cy="210675"/>
            </a:xfrm>
            <a:custGeom>
              <a:rect b="b" l="l" r="r" t="t"/>
              <a:pathLst>
                <a:path extrusionOk="0" h="8427" w="15084">
                  <a:moveTo>
                    <a:pt x="14846" y="0"/>
                  </a:moveTo>
                  <a:cubicBezTo>
                    <a:pt x="9721" y="2510"/>
                    <a:pt x="4755" y="5336"/>
                    <a:pt x="1" y="8427"/>
                  </a:cubicBezTo>
                  <a:lnTo>
                    <a:pt x="15083" y="8427"/>
                  </a:lnTo>
                  <a:cubicBezTo>
                    <a:pt x="15083" y="5600"/>
                    <a:pt x="15004" y="2774"/>
                    <a:pt x="14846" y="0"/>
                  </a:cubicBezTo>
                  <a:close/>
                </a:path>
              </a:pathLst>
            </a:custGeom>
            <a:solidFill>
              <a:srgbClr val="23447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gradFill>
          <a:gsLst>
            <a:gs pos="0">
              <a:schemeClr val="accent4"/>
            </a:gs>
            <a:gs pos="100000">
              <a:schemeClr val="dk2"/>
            </a:gs>
          </a:gsLst>
          <a:lin ang="2698631" scaled="0"/>
        </a:gradFill>
      </p:bgPr>
    </p:bg>
    <p:spTree>
      <p:nvGrpSpPr>
        <p:cNvPr id="235" name="Shape 235"/>
        <p:cNvGrpSpPr/>
        <p:nvPr/>
      </p:nvGrpSpPr>
      <p:grpSpPr>
        <a:xfrm>
          <a:off x="0" y="0"/>
          <a:ext cx="0" cy="0"/>
          <a:chOff x="0" y="0"/>
          <a:chExt cx="0" cy="0"/>
        </a:xfrm>
      </p:grpSpPr>
      <p:grpSp>
        <p:nvGrpSpPr>
          <p:cNvPr id="236" name="Google Shape;236;p31"/>
          <p:cNvGrpSpPr/>
          <p:nvPr/>
        </p:nvGrpSpPr>
        <p:grpSpPr>
          <a:xfrm>
            <a:off x="7401612" y="4670330"/>
            <a:ext cx="1565318" cy="291278"/>
            <a:chOff x="238125" y="2156625"/>
            <a:chExt cx="7141050" cy="1328825"/>
          </a:xfrm>
        </p:grpSpPr>
        <p:sp>
          <p:nvSpPr>
            <p:cNvPr id="237" name="Google Shape;237;p31"/>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8" name="Google Shape;238;p31"/>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9" name="Google Shape;239;p31"/>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0" name="Google Shape;240;p31"/>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1" name="Google Shape;241;p31"/>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2" name="Google Shape;242;p31"/>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3" name="Google Shape;243;p31"/>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4" name="Google Shape;244;p31"/>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bg>
      <p:bgPr>
        <a:gradFill>
          <a:gsLst>
            <a:gs pos="0">
              <a:schemeClr val="accent3"/>
            </a:gs>
            <a:gs pos="58999">
              <a:schemeClr val="dk2"/>
            </a:gs>
            <a:gs pos="100000">
              <a:schemeClr val="accent2"/>
            </a:gs>
          </a:gsLst>
          <a:lin ang="2698631" scaled="0"/>
        </a:gradFill>
      </p:bgPr>
    </p:bg>
    <p:spTree>
      <p:nvGrpSpPr>
        <p:cNvPr id="245" name="Shape 245"/>
        <p:cNvGrpSpPr/>
        <p:nvPr/>
      </p:nvGrpSpPr>
      <p:grpSpPr>
        <a:xfrm>
          <a:off x="0" y="0"/>
          <a:ext cx="0" cy="0"/>
          <a:chOff x="0" y="0"/>
          <a:chExt cx="0" cy="0"/>
        </a:xfrm>
      </p:grpSpPr>
      <p:grpSp>
        <p:nvGrpSpPr>
          <p:cNvPr id="246" name="Google Shape;246;p32"/>
          <p:cNvGrpSpPr/>
          <p:nvPr/>
        </p:nvGrpSpPr>
        <p:grpSpPr>
          <a:xfrm>
            <a:off x="7401612" y="4670330"/>
            <a:ext cx="1565318" cy="291278"/>
            <a:chOff x="238125" y="2156625"/>
            <a:chExt cx="7141050" cy="1328825"/>
          </a:xfrm>
        </p:grpSpPr>
        <p:sp>
          <p:nvSpPr>
            <p:cNvPr id="247" name="Google Shape;247;p32"/>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8" name="Google Shape;248;p32"/>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9" name="Google Shape;249;p32"/>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0" name="Google Shape;250;p32"/>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1" name="Google Shape;251;p32"/>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2" name="Google Shape;252;p32"/>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3" name="Google Shape;253;p32"/>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4" name="Google Shape;254;p32"/>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2">
  <p:cSld name="3_Blank_2">
    <p:bg>
      <p:bgPr>
        <a:gradFill>
          <a:gsLst>
            <a:gs pos="0">
              <a:schemeClr val="accent3"/>
            </a:gs>
            <a:gs pos="58999">
              <a:schemeClr val="dk2"/>
            </a:gs>
            <a:gs pos="100000">
              <a:schemeClr val="accent2"/>
            </a:gs>
          </a:gsLst>
          <a:lin ang="2698631" scaled="0"/>
        </a:gradFill>
      </p:bgPr>
    </p:bg>
    <p:spTree>
      <p:nvGrpSpPr>
        <p:cNvPr id="255" name="Shape 255"/>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1">
  <p:cSld name="3_Blank_1">
    <p:bg>
      <p:bgPr>
        <a:gradFill>
          <a:gsLst>
            <a:gs pos="0">
              <a:schemeClr val="accent6"/>
            </a:gs>
            <a:gs pos="100000">
              <a:schemeClr val="accent3"/>
            </a:gs>
          </a:gsLst>
          <a:lin ang="0" scaled="0"/>
        </a:gradFill>
      </p:bgPr>
    </p:bg>
    <p:spTree>
      <p:nvGrpSpPr>
        <p:cNvPr id="256" name="Shape 256"/>
        <p:cNvGrpSpPr/>
        <p:nvPr/>
      </p:nvGrpSpPr>
      <p:grpSpPr>
        <a:xfrm>
          <a:off x="0" y="0"/>
          <a:ext cx="0" cy="0"/>
          <a:chOff x="0" y="0"/>
          <a:chExt cx="0" cy="0"/>
        </a:xfrm>
      </p:grpSpPr>
      <p:grpSp>
        <p:nvGrpSpPr>
          <p:cNvPr id="257" name="Google Shape;257;p34"/>
          <p:cNvGrpSpPr/>
          <p:nvPr/>
        </p:nvGrpSpPr>
        <p:grpSpPr>
          <a:xfrm>
            <a:off x="7401612" y="4670330"/>
            <a:ext cx="1565318" cy="291278"/>
            <a:chOff x="238125" y="2156625"/>
            <a:chExt cx="7141050" cy="1328825"/>
          </a:xfrm>
        </p:grpSpPr>
        <p:sp>
          <p:nvSpPr>
            <p:cNvPr id="258" name="Google Shape;258;p34"/>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59" name="Google Shape;259;p34"/>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0" name="Google Shape;260;p34"/>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1" name="Google Shape;261;p34"/>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2" name="Google Shape;262;p34"/>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3" name="Google Shape;263;p34"/>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4" name="Google Shape;264;p34"/>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5" name="Google Shape;265;p34"/>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1 1">
  <p:cSld name="3_Blank_1_3">
    <p:bg>
      <p:bgPr>
        <a:gradFill>
          <a:gsLst>
            <a:gs pos="0">
              <a:schemeClr val="accent6"/>
            </a:gs>
            <a:gs pos="100000">
              <a:schemeClr val="accent3"/>
            </a:gs>
          </a:gsLst>
          <a:lin ang="0" scaled="0"/>
        </a:gradFill>
      </p:bgPr>
    </p:bg>
    <p:spTree>
      <p:nvGrpSpPr>
        <p:cNvPr id="266" name="Shape 26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1 2">
  <p:cSld name="3_Blank_1_2">
    <p:bg>
      <p:bgPr>
        <a:gradFill>
          <a:gsLst>
            <a:gs pos="0">
              <a:schemeClr val="accent1"/>
            </a:gs>
            <a:gs pos="100000">
              <a:schemeClr val="dk1"/>
            </a:gs>
          </a:gsLst>
          <a:lin ang="0" scaled="0"/>
        </a:gradFill>
      </p:bgPr>
    </p:bg>
    <p:spTree>
      <p:nvGrpSpPr>
        <p:cNvPr id="267" name="Shape 267"/>
        <p:cNvGrpSpPr/>
        <p:nvPr/>
      </p:nvGrpSpPr>
      <p:grpSpPr>
        <a:xfrm>
          <a:off x="0" y="0"/>
          <a:ext cx="0" cy="0"/>
          <a:chOff x="0" y="0"/>
          <a:chExt cx="0" cy="0"/>
        </a:xfrm>
      </p:grpSpPr>
      <p:grpSp>
        <p:nvGrpSpPr>
          <p:cNvPr id="268" name="Google Shape;268;p36"/>
          <p:cNvGrpSpPr/>
          <p:nvPr/>
        </p:nvGrpSpPr>
        <p:grpSpPr>
          <a:xfrm>
            <a:off x="7401612" y="4670330"/>
            <a:ext cx="1565318" cy="291278"/>
            <a:chOff x="238125" y="2156625"/>
            <a:chExt cx="7141050" cy="1328825"/>
          </a:xfrm>
        </p:grpSpPr>
        <p:sp>
          <p:nvSpPr>
            <p:cNvPr id="269" name="Google Shape;269;p36"/>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0" name="Google Shape;270;p36"/>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1" name="Google Shape;271;p36"/>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2" name="Google Shape;272;p36"/>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3" name="Google Shape;273;p36"/>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4" name="Google Shape;274;p36"/>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5" name="Google Shape;275;p36"/>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76" name="Google Shape;276;p36"/>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1 2 1">
  <p:cSld name="3_Blank_1_2_1">
    <p:bg>
      <p:bgPr>
        <a:gradFill>
          <a:gsLst>
            <a:gs pos="0">
              <a:schemeClr val="accent1"/>
            </a:gs>
            <a:gs pos="100000">
              <a:schemeClr val="dk1"/>
            </a:gs>
          </a:gsLst>
          <a:lin ang="0" scaled="0"/>
        </a:gradFill>
      </p:bgPr>
    </p:bg>
    <p:spTree>
      <p:nvGrpSpPr>
        <p:cNvPr id="277" name="Shape 277"/>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bg>
      <p:bgPr>
        <a:gradFill>
          <a:gsLst>
            <a:gs pos="0">
              <a:schemeClr val="accent2"/>
            </a:gs>
            <a:gs pos="100000">
              <a:schemeClr val="accent1"/>
            </a:gs>
          </a:gsLst>
          <a:lin ang="2698631" scaled="0"/>
        </a:gradFill>
      </p:bgPr>
    </p:bg>
    <p:spTree>
      <p:nvGrpSpPr>
        <p:cNvPr id="278" name="Shape 278"/>
        <p:cNvGrpSpPr/>
        <p:nvPr/>
      </p:nvGrpSpPr>
      <p:grpSpPr>
        <a:xfrm>
          <a:off x="0" y="0"/>
          <a:ext cx="0" cy="0"/>
          <a:chOff x="0" y="0"/>
          <a:chExt cx="0" cy="0"/>
        </a:xfrm>
      </p:grpSpPr>
      <p:pic>
        <p:nvPicPr>
          <p:cNvPr id="279" name="Google Shape;279;p38"/>
          <p:cNvPicPr preferRelativeResize="0"/>
          <p:nvPr/>
        </p:nvPicPr>
        <p:blipFill rotWithShape="1">
          <a:blip r:embed="rId2">
            <a:alphaModFix amt="24000"/>
          </a:blip>
          <a:srcRect b="2708" l="0" r="0" t="12924"/>
          <a:stretch/>
        </p:blipFill>
        <p:spPr>
          <a:xfrm>
            <a:off x="0" y="0"/>
            <a:ext cx="9143995" cy="5143497"/>
          </a:xfrm>
          <a:prstGeom prst="rect">
            <a:avLst/>
          </a:prstGeom>
          <a:noFill/>
          <a:ln>
            <a:noFill/>
          </a:ln>
        </p:spPr>
      </p:pic>
      <p:grpSp>
        <p:nvGrpSpPr>
          <p:cNvPr id="280" name="Google Shape;280;p38"/>
          <p:cNvGrpSpPr/>
          <p:nvPr/>
        </p:nvGrpSpPr>
        <p:grpSpPr>
          <a:xfrm>
            <a:off x="7401612" y="4670330"/>
            <a:ext cx="1565318" cy="291278"/>
            <a:chOff x="238125" y="2156625"/>
            <a:chExt cx="7141050" cy="1328825"/>
          </a:xfrm>
        </p:grpSpPr>
        <p:sp>
          <p:nvSpPr>
            <p:cNvPr id="281" name="Google Shape;281;p38"/>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2" name="Google Shape;282;p38"/>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3" name="Google Shape;283;p38"/>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4" name="Google Shape;284;p38"/>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5" name="Google Shape;285;p38"/>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6" name="Google Shape;286;p38"/>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7" name="Google Shape;287;p38"/>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88" name="Google Shape;288;p38"/>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89" name="Shape 289"/>
        <p:cNvGrpSpPr/>
        <p:nvPr/>
      </p:nvGrpSpPr>
      <p:grpSpPr>
        <a:xfrm>
          <a:off x="0" y="0"/>
          <a:ext cx="0" cy="0"/>
          <a:chOff x="0" y="0"/>
          <a:chExt cx="0" cy="0"/>
        </a:xfrm>
      </p:grpSpPr>
      <p:grpSp>
        <p:nvGrpSpPr>
          <p:cNvPr id="290" name="Google Shape;290;p39"/>
          <p:cNvGrpSpPr/>
          <p:nvPr/>
        </p:nvGrpSpPr>
        <p:grpSpPr>
          <a:xfrm>
            <a:off x="7921897" y="4496363"/>
            <a:ext cx="951061" cy="535091"/>
            <a:chOff x="7507359" y="1009551"/>
            <a:chExt cx="3492695" cy="1965079"/>
          </a:xfrm>
        </p:grpSpPr>
        <p:grpSp>
          <p:nvGrpSpPr>
            <p:cNvPr id="291" name="Google Shape;291;p39"/>
            <p:cNvGrpSpPr/>
            <p:nvPr/>
          </p:nvGrpSpPr>
          <p:grpSpPr>
            <a:xfrm>
              <a:off x="7507359" y="1009551"/>
              <a:ext cx="3492695" cy="1965079"/>
              <a:chOff x="6430117" y="3537012"/>
              <a:chExt cx="4300290" cy="2419452"/>
            </a:xfrm>
          </p:grpSpPr>
          <p:sp>
            <p:nvSpPr>
              <p:cNvPr id="292" name="Google Shape;292;p39"/>
              <p:cNvSpPr/>
              <p:nvPr/>
            </p:nvSpPr>
            <p:spPr>
              <a:xfrm>
                <a:off x="8591783" y="3555735"/>
                <a:ext cx="269310" cy="416203"/>
              </a:xfrm>
              <a:custGeom>
                <a:rect b="b" l="l" r="r" t="t"/>
                <a:pathLst>
                  <a:path extrusionOk="0" h="1274" w="824">
                    <a:moveTo>
                      <a:pt x="0" y="0"/>
                    </a:moveTo>
                    <a:lnTo>
                      <a:pt x="804" y="0"/>
                    </a:lnTo>
                    <a:lnTo>
                      <a:pt x="804" y="254"/>
                    </a:lnTo>
                    <a:lnTo>
                      <a:pt x="314" y="254"/>
                    </a:lnTo>
                    <a:lnTo>
                      <a:pt x="314" y="489"/>
                    </a:lnTo>
                    <a:lnTo>
                      <a:pt x="706" y="489"/>
                    </a:lnTo>
                    <a:lnTo>
                      <a:pt x="706" y="764"/>
                    </a:lnTo>
                    <a:lnTo>
                      <a:pt x="314" y="764"/>
                    </a:lnTo>
                    <a:lnTo>
                      <a:pt x="314" y="999"/>
                    </a:lnTo>
                    <a:lnTo>
                      <a:pt x="823" y="999"/>
                    </a:lnTo>
                    <a:lnTo>
                      <a:pt x="823" y="1273"/>
                    </a:lnTo>
                    <a:lnTo>
                      <a:pt x="0" y="1273"/>
                    </a:lnTo>
                    <a:lnTo>
                      <a:pt x="0" y="0"/>
                    </a:lnTo>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3" name="Google Shape;293;p39"/>
              <p:cNvSpPr/>
              <p:nvPr/>
            </p:nvSpPr>
            <p:spPr>
              <a:xfrm>
                <a:off x="8502493" y="4182200"/>
                <a:ext cx="455087" cy="416205"/>
              </a:xfrm>
              <a:custGeom>
                <a:rect b="b" l="l" r="r" t="t"/>
                <a:pathLst>
                  <a:path extrusionOk="0" h="1275" w="1392">
                    <a:moveTo>
                      <a:pt x="98" y="0"/>
                    </a:moveTo>
                    <a:lnTo>
                      <a:pt x="98" y="0"/>
                    </a:lnTo>
                    <a:cubicBezTo>
                      <a:pt x="431" y="0"/>
                      <a:pt x="431" y="0"/>
                      <a:pt x="431" y="0"/>
                    </a:cubicBezTo>
                    <a:cubicBezTo>
                      <a:pt x="627" y="530"/>
                      <a:pt x="627" y="530"/>
                      <a:pt x="627" y="530"/>
                    </a:cubicBezTo>
                    <a:cubicBezTo>
                      <a:pt x="647" y="608"/>
                      <a:pt x="686" y="745"/>
                      <a:pt x="686" y="745"/>
                    </a:cubicBezTo>
                    <a:lnTo>
                      <a:pt x="686" y="745"/>
                    </a:lnTo>
                    <a:cubicBezTo>
                      <a:pt x="686" y="745"/>
                      <a:pt x="725" y="608"/>
                      <a:pt x="764" y="530"/>
                    </a:cubicBezTo>
                    <a:cubicBezTo>
                      <a:pt x="940" y="0"/>
                      <a:pt x="940" y="0"/>
                      <a:pt x="940" y="0"/>
                    </a:cubicBezTo>
                    <a:cubicBezTo>
                      <a:pt x="1293" y="0"/>
                      <a:pt x="1293" y="0"/>
                      <a:pt x="1293" y="0"/>
                    </a:cubicBezTo>
                    <a:cubicBezTo>
                      <a:pt x="1391" y="1274"/>
                      <a:pt x="1391" y="1274"/>
                      <a:pt x="1391" y="1274"/>
                    </a:cubicBezTo>
                    <a:cubicBezTo>
                      <a:pt x="1078" y="1274"/>
                      <a:pt x="1078" y="1274"/>
                      <a:pt x="1078" y="1274"/>
                    </a:cubicBezTo>
                    <a:cubicBezTo>
                      <a:pt x="1039" y="686"/>
                      <a:pt x="1039" y="686"/>
                      <a:pt x="1039" y="686"/>
                    </a:cubicBezTo>
                    <a:cubicBezTo>
                      <a:pt x="1019" y="608"/>
                      <a:pt x="1039" y="471"/>
                      <a:pt x="1039" y="471"/>
                    </a:cubicBezTo>
                    <a:lnTo>
                      <a:pt x="1039" y="471"/>
                    </a:lnTo>
                    <a:cubicBezTo>
                      <a:pt x="1039" y="471"/>
                      <a:pt x="980" y="608"/>
                      <a:pt x="960" y="686"/>
                    </a:cubicBezTo>
                    <a:cubicBezTo>
                      <a:pt x="823" y="1059"/>
                      <a:pt x="823" y="1059"/>
                      <a:pt x="823" y="1059"/>
                    </a:cubicBezTo>
                    <a:cubicBezTo>
                      <a:pt x="548" y="1059"/>
                      <a:pt x="548" y="1059"/>
                      <a:pt x="548" y="1059"/>
                    </a:cubicBezTo>
                    <a:cubicBezTo>
                      <a:pt x="431" y="686"/>
                      <a:pt x="431" y="686"/>
                      <a:pt x="431" y="686"/>
                    </a:cubicBezTo>
                    <a:cubicBezTo>
                      <a:pt x="392" y="608"/>
                      <a:pt x="353" y="471"/>
                      <a:pt x="353" y="471"/>
                    </a:cubicBezTo>
                    <a:lnTo>
                      <a:pt x="353" y="471"/>
                    </a:lnTo>
                    <a:cubicBezTo>
                      <a:pt x="353" y="471"/>
                      <a:pt x="353" y="608"/>
                      <a:pt x="353" y="686"/>
                    </a:cubicBezTo>
                    <a:cubicBezTo>
                      <a:pt x="313" y="1274"/>
                      <a:pt x="313" y="1274"/>
                      <a:pt x="313" y="1274"/>
                    </a:cubicBezTo>
                    <a:cubicBezTo>
                      <a:pt x="0" y="1274"/>
                      <a:pt x="0" y="1274"/>
                      <a:pt x="0" y="1274"/>
                    </a:cubicBezTo>
                    <a:lnTo>
                      <a:pt x="98" y="0"/>
                    </a:lnTo>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4" name="Google Shape;294;p39"/>
              <p:cNvSpPr/>
              <p:nvPr/>
            </p:nvSpPr>
            <p:spPr>
              <a:xfrm>
                <a:off x="8535617" y="4810105"/>
                <a:ext cx="390282" cy="421964"/>
              </a:xfrm>
              <a:custGeom>
                <a:rect b="b" l="l" r="r" t="t"/>
                <a:pathLst>
                  <a:path extrusionOk="0" h="1294" w="1196">
                    <a:moveTo>
                      <a:pt x="784" y="1019"/>
                    </a:moveTo>
                    <a:lnTo>
                      <a:pt x="784" y="1019"/>
                    </a:lnTo>
                    <a:cubicBezTo>
                      <a:pt x="392" y="1019"/>
                      <a:pt x="392" y="1019"/>
                      <a:pt x="392" y="1019"/>
                    </a:cubicBezTo>
                    <a:cubicBezTo>
                      <a:pt x="314" y="1293"/>
                      <a:pt x="314" y="1293"/>
                      <a:pt x="314" y="1293"/>
                    </a:cubicBezTo>
                    <a:cubicBezTo>
                      <a:pt x="0" y="1293"/>
                      <a:pt x="0" y="1293"/>
                      <a:pt x="0" y="1293"/>
                    </a:cubicBezTo>
                    <a:cubicBezTo>
                      <a:pt x="431" y="0"/>
                      <a:pt x="431" y="0"/>
                      <a:pt x="431" y="0"/>
                    </a:cubicBezTo>
                    <a:cubicBezTo>
                      <a:pt x="764" y="0"/>
                      <a:pt x="764" y="0"/>
                      <a:pt x="764" y="0"/>
                    </a:cubicBezTo>
                    <a:cubicBezTo>
                      <a:pt x="1195" y="1293"/>
                      <a:pt x="1195" y="1293"/>
                      <a:pt x="1195" y="1293"/>
                    </a:cubicBezTo>
                    <a:cubicBezTo>
                      <a:pt x="862" y="1293"/>
                      <a:pt x="862" y="1293"/>
                      <a:pt x="862" y="1293"/>
                    </a:cubicBezTo>
                    <a:lnTo>
                      <a:pt x="784" y="1019"/>
                    </a:lnTo>
                    <a:close/>
                    <a:moveTo>
                      <a:pt x="588" y="294"/>
                    </a:moveTo>
                    <a:lnTo>
                      <a:pt x="588" y="294"/>
                    </a:lnTo>
                    <a:cubicBezTo>
                      <a:pt x="588" y="294"/>
                      <a:pt x="568" y="430"/>
                      <a:pt x="529" y="529"/>
                    </a:cubicBezTo>
                    <a:cubicBezTo>
                      <a:pt x="470" y="764"/>
                      <a:pt x="470" y="764"/>
                      <a:pt x="470" y="764"/>
                    </a:cubicBezTo>
                    <a:cubicBezTo>
                      <a:pt x="725" y="764"/>
                      <a:pt x="725" y="764"/>
                      <a:pt x="725" y="764"/>
                    </a:cubicBezTo>
                    <a:cubicBezTo>
                      <a:pt x="647" y="529"/>
                      <a:pt x="647" y="529"/>
                      <a:pt x="647" y="529"/>
                    </a:cubicBezTo>
                    <a:cubicBezTo>
                      <a:pt x="627" y="430"/>
                      <a:pt x="588" y="294"/>
                      <a:pt x="588" y="294"/>
                    </a:cubicBezTo>
                    <a:close/>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5" name="Google Shape;295;p39"/>
              <p:cNvSpPr/>
              <p:nvPr/>
            </p:nvSpPr>
            <p:spPr>
              <a:xfrm>
                <a:off x="9316179" y="3549974"/>
                <a:ext cx="653830" cy="717197"/>
              </a:xfrm>
              <a:custGeom>
                <a:rect b="b" l="l" r="r" t="t"/>
                <a:pathLst>
                  <a:path extrusionOk="0" h="2196" w="2000">
                    <a:moveTo>
                      <a:pt x="0" y="1861"/>
                    </a:moveTo>
                    <a:lnTo>
                      <a:pt x="0" y="1861"/>
                    </a:lnTo>
                    <a:cubicBezTo>
                      <a:pt x="40" y="1861"/>
                      <a:pt x="40" y="1861"/>
                      <a:pt x="40" y="1861"/>
                    </a:cubicBezTo>
                    <a:cubicBezTo>
                      <a:pt x="98" y="1861"/>
                      <a:pt x="118" y="1842"/>
                      <a:pt x="138" y="1783"/>
                    </a:cubicBezTo>
                    <a:cubicBezTo>
                      <a:pt x="784" y="0"/>
                      <a:pt x="784" y="0"/>
                      <a:pt x="784" y="0"/>
                    </a:cubicBezTo>
                    <a:cubicBezTo>
                      <a:pt x="1215" y="0"/>
                      <a:pt x="1215" y="0"/>
                      <a:pt x="1215" y="0"/>
                    </a:cubicBezTo>
                    <a:cubicBezTo>
                      <a:pt x="1862" y="1783"/>
                      <a:pt x="1862" y="1783"/>
                      <a:pt x="1862" y="1783"/>
                    </a:cubicBezTo>
                    <a:cubicBezTo>
                      <a:pt x="1881" y="1842"/>
                      <a:pt x="1901" y="1861"/>
                      <a:pt x="1960" y="1861"/>
                    </a:cubicBezTo>
                    <a:cubicBezTo>
                      <a:pt x="1999" y="1861"/>
                      <a:pt x="1999" y="1861"/>
                      <a:pt x="1999" y="1861"/>
                    </a:cubicBezTo>
                    <a:cubicBezTo>
                      <a:pt x="1999" y="2195"/>
                      <a:pt x="1999" y="2195"/>
                      <a:pt x="1999" y="2195"/>
                    </a:cubicBezTo>
                    <a:cubicBezTo>
                      <a:pt x="1764" y="2195"/>
                      <a:pt x="1764" y="2195"/>
                      <a:pt x="1764" y="2195"/>
                    </a:cubicBezTo>
                    <a:cubicBezTo>
                      <a:pt x="1607" y="2195"/>
                      <a:pt x="1548" y="2155"/>
                      <a:pt x="1509" y="2018"/>
                    </a:cubicBezTo>
                    <a:cubicBezTo>
                      <a:pt x="1372" y="1626"/>
                      <a:pt x="1372" y="1626"/>
                      <a:pt x="1372" y="1626"/>
                    </a:cubicBezTo>
                    <a:cubicBezTo>
                      <a:pt x="627" y="1626"/>
                      <a:pt x="627" y="1626"/>
                      <a:pt x="627" y="1626"/>
                    </a:cubicBezTo>
                    <a:cubicBezTo>
                      <a:pt x="490" y="2018"/>
                      <a:pt x="490" y="2018"/>
                      <a:pt x="490" y="2018"/>
                    </a:cubicBezTo>
                    <a:cubicBezTo>
                      <a:pt x="451" y="2155"/>
                      <a:pt x="392" y="2195"/>
                      <a:pt x="235" y="2195"/>
                    </a:cubicBezTo>
                    <a:cubicBezTo>
                      <a:pt x="0" y="2195"/>
                      <a:pt x="0" y="2195"/>
                      <a:pt x="0" y="2195"/>
                    </a:cubicBezTo>
                    <a:lnTo>
                      <a:pt x="0" y="1861"/>
                    </a:lnTo>
                    <a:close/>
                    <a:moveTo>
                      <a:pt x="1274" y="1293"/>
                    </a:moveTo>
                    <a:lnTo>
                      <a:pt x="1274" y="1293"/>
                    </a:lnTo>
                    <a:cubicBezTo>
                      <a:pt x="1098" y="744"/>
                      <a:pt x="1098" y="744"/>
                      <a:pt x="1098" y="744"/>
                    </a:cubicBezTo>
                    <a:cubicBezTo>
                      <a:pt x="1059" y="627"/>
                      <a:pt x="1000" y="431"/>
                      <a:pt x="1000" y="431"/>
                    </a:cubicBezTo>
                    <a:lnTo>
                      <a:pt x="1000" y="431"/>
                    </a:lnTo>
                    <a:cubicBezTo>
                      <a:pt x="1000" y="431"/>
                      <a:pt x="960" y="627"/>
                      <a:pt x="921" y="744"/>
                    </a:cubicBezTo>
                    <a:cubicBezTo>
                      <a:pt x="725" y="1293"/>
                      <a:pt x="725" y="1293"/>
                      <a:pt x="725" y="1293"/>
                    </a:cubicBezTo>
                    <a:lnTo>
                      <a:pt x="1274" y="1293"/>
                    </a:lnTo>
                    <a:close/>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6" name="Google Shape;296;p39"/>
              <p:cNvSpPr/>
              <p:nvPr/>
            </p:nvSpPr>
            <p:spPr>
              <a:xfrm>
                <a:off x="10070819" y="3537012"/>
                <a:ext cx="659588" cy="741680"/>
              </a:xfrm>
              <a:custGeom>
                <a:rect b="b" l="l" r="r" t="t"/>
                <a:pathLst>
                  <a:path extrusionOk="0" h="2273" w="2018">
                    <a:moveTo>
                      <a:pt x="1116" y="0"/>
                    </a:moveTo>
                    <a:lnTo>
                      <a:pt x="1116" y="0"/>
                    </a:lnTo>
                    <a:cubicBezTo>
                      <a:pt x="1390" y="0"/>
                      <a:pt x="1939" y="117"/>
                      <a:pt x="1939" y="489"/>
                    </a:cubicBezTo>
                    <a:cubicBezTo>
                      <a:pt x="1939" y="744"/>
                      <a:pt x="1939" y="744"/>
                      <a:pt x="1939" y="744"/>
                    </a:cubicBezTo>
                    <a:cubicBezTo>
                      <a:pt x="1567" y="744"/>
                      <a:pt x="1567" y="744"/>
                      <a:pt x="1567" y="744"/>
                    </a:cubicBezTo>
                    <a:cubicBezTo>
                      <a:pt x="1567" y="627"/>
                      <a:pt x="1567" y="627"/>
                      <a:pt x="1567" y="627"/>
                    </a:cubicBezTo>
                    <a:cubicBezTo>
                      <a:pt x="1567" y="450"/>
                      <a:pt x="1312" y="391"/>
                      <a:pt x="1116" y="391"/>
                    </a:cubicBezTo>
                    <a:cubicBezTo>
                      <a:pt x="724" y="391"/>
                      <a:pt x="430" y="666"/>
                      <a:pt x="430" y="1116"/>
                    </a:cubicBezTo>
                    <a:cubicBezTo>
                      <a:pt x="430" y="1548"/>
                      <a:pt x="744" y="1900"/>
                      <a:pt x="1136" y="1900"/>
                    </a:cubicBezTo>
                    <a:cubicBezTo>
                      <a:pt x="1547" y="1900"/>
                      <a:pt x="1802" y="1607"/>
                      <a:pt x="1802" y="1607"/>
                    </a:cubicBezTo>
                    <a:cubicBezTo>
                      <a:pt x="2017" y="1900"/>
                      <a:pt x="2017" y="1900"/>
                      <a:pt x="2017" y="1900"/>
                    </a:cubicBezTo>
                    <a:cubicBezTo>
                      <a:pt x="2017" y="1900"/>
                      <a:pt x="1684" y="2272"/>
                      <a:pt x="1136" y="2272"/>
                    </a:cubicBezTo>
                    <a:cubicBezTo>
                      <a:pt x="450" y="2272"/>
                      <a:pt x="0" y="1763"/>
                      <a:pt x="0" y="1116"/>
                    </a:cubicBezTo>
                    <a:cubicBezTo>
                      <a:pt x="0" y="489"/>
                      <a:pt x="470" y="0"/>
                      <a:pt x="1116" y="0"/>
                    </a:cubicBezTo>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7" name="Google Shape;297;p39"/>
              <p:cNvSpPr/>
              <p:nvPr/>
            </p:nvSpPr>
            <p:spPr>
              <a:xfrm>
                <a:off x="9308978" y="4516315"/>
                <a:ext cx="659587" cy="717197"/>
              </a:xfrm>
              <a:custGeom>
                <a:rect b="b" l="l" r="r" t="t"/>
                <a:pathLst>
                  <a:path extrusionOk="0" h="2196" w="2019">
                    <a:moveTo>
                      <a:pt x="216" y="334"/>
                    </a:moveTo>
                    <a:lnTo>
                      <a:pt x="216" y="334"/>
                    </a:lnTo>
                    <a:cubicBezTo>
                      <a:pt x="0" y="334"/>
                      <a:pt x="0" y="334"/>
                      <a:pt x="0" y="334"/>
                    </a:cubicBezTo>
                    <a:cubicBezTo>
                      <a:pt x="0" y="0"/>
                      <a:pt x="0" y="0"/>
                      <a:pt x="0" y="0"/>
                    </a:cubicBezTo>
                    <a:cubicBezTo>
                      <a:pt x="901" y="0"/>
                      <a:pt x="901" y="0"/>
                      <a:pt x="901" y="0"/>
                    </a:cubicBezTo>
                    <a:cubicBezTo>
                      <a:pt x="1567" y="0"/>
                      <a:pt x="2018" y="392"/>
                      <a:pt x="2018" y="1097"/>
                    </a:cubicBezTo>
                    <a:cubicBezTo>
                      <a:pt x="2018" y="1783"/>
                      <a:pt x="1567" y="2195"/>
                      <a:pt x="901" y="2195"/>
                    </a:cubicBezTo>
                    <a:cubicBezTo>
                      <a:pt x="411" y="2195"/>
                      <a:pt x="411" y="2195"/>
                      <a:pt x="411" y="2195"/>
                    </a:cubicBezTo>
                    <a:cubicBezTo>
                      <a:pt x="274" y="2195"/>
                      <a:pt x="216" y="2136"/>
                      <a:pt x="216" y="1980"/>
                    </a:cubicBezTo>
                    <a:lnTo>
                      <a:pt x="216" y="334"/>
                    </a:lnTo>
                    <a:close/>
                    <a:moveTo>
                      <a:pt x="686" y="1842"/>
                    </a:moveTo>
                    <a:lnTo>
                      <a:pt x="686" y="1842"/>
                    </a:lnTo>
                    <a:cubicBezTo>
                      <a:pt x="881" y="1842"/>
                      <a:pt x="881" y="1842"/>
                      <a:pt x="881" y="1842"/>
                    </a:cubicBezTo>
                    <a:cubicBezTo>
                      <a:pt x="1313" y="1842"/>
                      <a:pt x="1587" y="1588"/>
                      <a:pt x="1587" y="1097"/>
                    </a:cubicBezTo>
                    <a:cubicBezTo>
                      <a:pt x="1587" y="608"/>
                      <a:pt x="1313" y="334"/>
                      <a:pt x="881" y="334"/>
                    </a:cubicBezTo>
                    <a:cubicBezTo>
                      <a:pt x="607" y="334"/>
                      <a:pt x="607" y="334"/>
                      <a:pt x="607" y="334"/>
                    </a:cubicBezTo>
                    <a:cubicBezTo>
                      <a:pt x="607" y="1783"/>
                      <a:pt x="607" y="1783"/>
                      <a:pt x="607" y="1783"/>
                    </a:cubicBezTo>
                    <a:cubicBezTo>
                      <a:pt x="607" y="1823"/>
                      <a:pt x="627" y="1842"/>
                      <a:pt x="686" y="184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8" name="Google Shape;298;p39"/>
              <p:cNvSpPr/>
              <p:nvPr/>
            </p:nvSpPr>
            <p:spPr>
              <a:xfrm>
                <a:off x="10070819" y="4503354"/>
                <a:ext cx="659588" cy="735919"/>
              </a:xfrm>
              <a:custGeom>
                <a:rect b="b" l="l" r="r" t="t"/>
                <a:pathLst>
                  <a:path extrusionOk="0" h="2255" w="2018">
                    <a:moveTo>
                      <a:pt x="1116" y="0"/>
                    </a:moveTo>
                    <a:lnTo>
                      <a:pt x="1116" y="0"/>
                    </a:lnTo>
                    <a:cubicBezTo>
                      <a:pt x="1390" y="0"/>
                      <a:pt x="1939" y="118"/>
                      <a:pt x="1939" y="490"/>
                    </a:cubicBezTo>
                    <a:cubicBezTo>
                      <a:pt x="1939" y="725"/>
                      <a:pt x="1939" y="725"/>
                      <a:pt x="1939" y="725"/>
                    </a:cubicBezTo>
                    <a:cubicBezTo>
                      <a:pt x="1587" y="725"/>
                      <a:pt x="1587" y="725"/>
                      <a:pt x="1587" y="725"/>
                    </a:cubicBezTo>
                    <a:cubicBezTo>
                      <a:pt x="1587" y="608"/>
                      <a:pt x="1587" y="608"/>
                      <a:pt x="1587" y="608"/>
                    </a:cubicBezTo>
                    <a:cubicBezTo>
                      <a:pt x="1587" y="450"/>
                      <a:pt x="1312" y="373"/>
                      <a:pt x="1136" y="373"/>
                    </a:cubicBezTo>
                    <a:cubicBezTo>
                      <a:pt x="744" y="373"/>
                      <a:pt x="430" y="647"/>
                      <a:pt x="430" y="1117"/>
                    </a:cubicBezTo>
                    <a:cubicBezTo>
                      <a:pt x="430" y="1548"/>
                      <a:pt x="744" y="1881"/>
                      <a:pt x="1136" y="1881"/>
                    </a:cubicBezTo>
                    <a:cubicBezTo>
                      <a:pt x="1547" y="1881"/>
                      <a:pt x="1802" y="1587"/>
                      <a:pt x="1802" y="1587"/>
                    </a:cubicBezTo>
                    <a:cubicBezTo>
                      <a:pt x="2017" y="1881"/>
                      <a:pt x="2017" y="1881"/>
                      <a:pt x="2017" y="1881"/>
                    </a:cubicBezTo>
                    <a:cubicBezTo>
                      <a:pt x="2017" y="1881"/>
                      <a:pt x="1704" y="2254"/>
                      <a:pt x="1136" y="2254"/>
                    </a:cubicBezTo>
                    <a:cubicBezTo>
                      <a:pt x="470" y="2254"/>
                      <a:pt x="0" y="1763"/>
                      <a:pt x="0" y="1117"/>
                    </a:cubicBezTo>
                    <a:cubicBezTo>
                      <a:pt x="0" y="490"/>
                      <a:pt x="489" y="0"/>
                      <a:pt x="1116" y="0"/>
                    </a:cubicBez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299" name="Google Shape;299;p39"/>
              <p:cNvSpPr/>
              <p:nvPr/>
            </p:nvSpPr>
            <p:spPr>
              <a:xfrm>
                <a:off x="6973053" y="3555735"/>
                <a:ext cx="473810" cy="717194"/>
              </a:xfrm>
              <a:custGeom>
                <a:rect b="b" l="l" r="r" t="t"/>
                <a:pathLst>
                  <a:path extrusionOk="0" h="2195" w="1451">
                    <a:moveTo>
                      <a:pt x="1136" y="607"/>
                    </a:moveTo>
                    <a:lnTo>
                      <a:pt x="1136" y="607"/>
                    </a:lnTo>
                    <a:cubicBezTo>
                      <a:pt x="1136" y="372"/>
                      <a:pt x="960" y="215"/>
                      <a:pt x="706" y="215"/>
                    </a:cubicBezTo>
                    <a:cubicBezTo>
                      <a:pt x="490" y="215"/>
                      <a:pt x="314" y="313"/>
                      <a:pt x="314" y="430"/>
                    </a:cubicBezTo>
                    <a:cubicBezTo>
                      <a:pt x="314" y="548"/>
                      <a:pt x="314" y="548"/>
                      <a:pt x="314" y="548"/>
                    </a:cubicBezTo>
                    <a:cubicBezTo>
                      <a:pt x="118" y="548"/>
                      <a:pt x="118" y="548"/>
                      <a:pt x="118" y="548"/>
                    </a:cubicBezTo>
                    <a:cubicBezTo>
                      <a:pt x="118" y="372"/>
                      <a:pt x="118" y="372"/>
                      <a:pt x="118" y="372"/>
                    </a:cubicBezTo>
                    <a:cubicBezTo>
                      <a:pt x="118" y="117"/>
                      <a:pt x="490" y="0"/>
                      <a:pt x="706" y="0"/>
                    </a:cubicBezTo>
                    <a:cubicBezTo>
                      <a:pt x="1117" y="0"/>
                      <a:pt x="1352" y="274"/>
                      <a:pt x="1352" y="607"/>
                    </a:cubicBezTo>
                    <a:cubicBezTo>
                      <a:pt x="1352" y="1351"/>
                      <a:pt x="215" y="1332"/>
                      <a:pt x="215" y="1939"/>
                    </a:cubicBezTo>
                    <a:cubicBezTo>
                      <a:pt x="215" y="1978"/>
                      <a:pt x="255" y="1998"/>
                      <a:pt x="294" y="1998"/>
                    </a:cubicBezTo>
                    <a:cubicBezTo>
                      <a:pt x="1195" y="1998"/>
                      <a:pt x="1195" y="1998"/>
                      <a:pt x="1195" y="1998"/>
                    </a:cubicBezTo>
                    <a:cubicBezTo>
                      <a:pt x="1234" y="1998"/>
                      <a:pt x="1254" y="1978"/>
                      <a:pt x="1254" y="1939"/>
                    </a:cubicBezTo>
                    <a:cubicBezTo>
                      <a:pt x="1254" y="1783"/>
                      <a:pt x="1254" y="1783"/>
                      <a:pt x="1254" y="1783"/>
                    </a:cubicBezTo>
                    <a:cubicBezTo>
                      <a:pt x="1450" y="1783"/>
                      <a:pt x="1450" y="1783"/>
                      <a:pt x="1450" y="1783"/>
                    </a:cubicBezTo>
                    <a:cubicBezTo>
                      <a:pt x="1450" y="1998"/>
                      <a:pt x="1450" y="1998"/>
                      <a:pt x="1450" y="1998"/>
                    </a:cubicBezTo>
                    <a:cubicBezTo>
                      <a:pt x="1450" y="2135"/>
                      <a:pt x="1391" y="2194"/>
                      <a:pt x="1274" y="2194"/>
                    </a:cubicBezTo>
                    <a:cubicBezTo>
                      <a:pt x="196" y="2194"/>
                      <a:pt x="196" y="2194"/>
                      <a:pt x="196" y="2194"/>
                    </a:cubicBezTo>
                    <a:cubicBezTo>
                      <a:pt x="39" y="2194"/>
                      <a:pt x="0" y="2135"/>
                      <a:pt x="0" y="1978"/>
                    </a:cubicBezTo>
                    <a:cubicBezTo>
                      <a:pt x="0" y="1175"/>
                      <a:pt x="1136" y="1254"/>
                      <a:pt x="1136" y="607"/>
                    </a:cubicBez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00" name="Google Shape;300;p39"/>
              <p:cNvSpPr/>
              <p:nvPr/>
            </p:nvSpPr>
            <p:spPr>
              <a:xfrm>
                <a:off x="7619681" y="3555735"/>
                <a:ext cx="486772" cy="722954"/>
              </a:xfrm>
              <a:custGeom>
                <a:rect b="b" l="l" r="r" t="t"/>
                <a:pathLst>
                  <a:path extrusionOk="0" h="2214" w="1490">
                    <a:moveTo>
                      <a:pt x="0" y="1116"/>
                    </a:moveTo>
                    <a:lnTo>
                      <a:pt x="0" y="1116"/>
                    </a:lnTo>
                    <a:cubicBezTo>
                      <a:pt x="0" y="489"/>
                      <a:pt x="176" y="0"/>
                      <a:pt x="744" y="0"/>
                    </a:cubicBezTo>
                    <a:cubicBezTo>
                      <a:pt x="1293" y="0"/>
                      <a:pt x="1489" y="489"/>
                      <a:pt x="1489" y="1116"/>
                    </a:cubicBezTo>
                    <a:cubicBezTo>
                      <a:pt x="1489" y="1743"/>
                      <a:pt x="1293" y="2213"/>
                      <a:pt x="744" y="2213"/>
                    </a:cubicBezTo>
                    <a:cubicBezTo>
                      <a:pt x="176" y="2213"/>
                      <a:pt x="0" y="1743"/>
                      <a:pt x="0" y="1116"/>
                    </a:cubicBezTo>
                    <a:close/>
                    <a:moveTo>
                      <a:pt x="1254" y="1116"/>
                    </a:moveTo>
                    <a:lnTo>
                      <a:pt x="1254" y="1116"/>
                    </a:lnTo>
                    <a:cubicBezTo>
                      <a:pt x="1254" y="607"/>
                      <a:pt x="1136" y="195"/>
                      <a:pt x="744" y="195"/>
                    </a:cubicBezTo>
                    <a:cubicBezTo>
                      <a:pt x="333" y="195"/>
                      <a:pt x="216" y="607"/>
                      <a:pt x="216" y="1116"/>
                    </a:cubicBezTo>
                    <a:cubicBezTo>
                      <a:pt x="216" y="1626"/>
                      <a:pt x="333" y="2018"/>
                      <a:pt x="744" y="2018"/>
                    </a:cubicBezTo>
                    <a:cubicBezTo>
                      <a:pt x="1136" y="2018"/>
                      <a:pt x="1254" y="1626"/>
                      <a:pt x="1254" y="1116"/>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01" name="Google Shape;301;p39"/>
              <p:cNvSpPr/>
              <p:nvPr/>
            </p:nvSpPr>
            <p:spPr>
              <a:xfrm>
                <a:off x="7076744" y="4522075"/>
                <a:ext cx="377321" cy="704236"/>
              </a:xfrm>
              <a:custGeom>
                <a:rect b="b" l="l" r="r" t="t"/>
                <a:pathLst>
                  <a:path extrusionOk="0" h="2156" w="1156">
                    <a:moveTo>
                      <a:pt x="0" y="1960"/>
                    </a:moveTo>
                    <a:lnTo>
                      <a:pt x="0" y="1960"/>
                    </a:lnTo>
                    <a:cubicBezTo>
                      <a:pt x="470" y="1960"/>
                      <a:pt x="470" y="1960"/>
                      <a:pt x="470" y="1960"/>
                    </a:cubicBezTo>
                    <a:cubicBezTo>
                      <a:pt x="470" y="391"/>
                      <a:pt x="470" y="391"/>
                      <a:pt x="470" y="391"/>
                    </a:cubicBezTo>
                    <a:cubicBezTo>
                      <a:pt x="470" y="333"/>
                      <a:pt x="489" y="274"/>
                      <a:pt x="489" y="274"/>
                    </a:cubicBezTo>
                    <a:cubicBezTo>
                      <a:pt x="470" y="274"/>
                      <a:pt x="470" y="274"/>
                      <a:pt x="470" y="274"/>
                    </a:cubicBezTo>
                    <a:cubicBezTo>
                      <a:pt x="470" y="274"/>
                      <a:pt x="450" y="314"/>
                      <a:pt x="372" y="391"/>
                    </a:cubicBezTo>
                    <a:cubicBezTo>
                      <a:pt x="136" y="627"/>
                      <a:pt x="136" y="627"/>
                      <a:pt x="136" y="627"/>
                    </a:cubicBezTo>
                    <a:cubicBezTo>
                      <a:pt x="0" y="490"/>
                      <a:pt x="0" y="490"/>
                      <a:pt x="0" y="490"/>
                    </a:cubicBezTo>
                    <a:cubicBezTo>
                      <a:pt x="489" y="0"/>
                      <a:pt x="489" y="0"/>
                      <a:pt x="489" y="0"/>
                    </a:cubicBezTo>
                    <a:cubicBezTo>
                      <a:pt x="685" y="0"/>
                      <a:pt x="685" y="0"/>
                      <a:pt x="685" y="0"/>
                    </a:cubicBezTo>
                    <a:cubicBezTo>
                      <a:pt x="685" y="1960"/>
                      <a:pt x="685" y="1960"/>
                      <a:pt x="685" y="1960"/>
                    </a:cubicBezTo>
                    <a:cubicBezTo>
                      <a:pt x="1155" y="1960"/>
                      <a:pt x="1155" y="1960"/>
                      <a:pt x="1155" y="1960"/>
                    </a:cubicBezTo>
                    <a:cubicBezTo>
                      <a:pt x="1155" y="2155"/>
                      <a:pt x="1155" y="2155"/>
                      <a:pt x="1155" y="2155"/>
                    </a:cubicBezTo>
                    <a:cubicBezTo>
                      <a:pt x="0" y="2155"/>
                      <a:pt x="0" y="2155"/>
                      <a:pt x="0" y="2155"/>
                    </a:cubicBezTo>
                    <a:lnTo>
                      <a:pt x="0" y="1960"/>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02" name="Google Shape;302;p39"/>
              <p:cNvSpPr/>
              <p:nvPr/>
            </p:nvSpPr>
            <p:spPr>
              <a:xfrm>
                <a:off x="7569275" y="4516315"/>
                <a:ext cx="468049" cy="724399"/>
              </a:xfrm>
              <a:custGeom>
                <a:rect b="b" l="l" r="r" t="t"/>
                <a:pathLst>
                  <a:path extrusionOk="0" h="2216" w="1432">
                    <a:moveTo>
                      <a:pt x="177" y="1940"/>
                    </a:moveTo>
                    <a:lnTo>
                      <a:pt x="177" y="1940"/>
                    </a:lnTo>
                    <a:cubicBezTo>
                      <a:pt x="177" y="1940"/>
                      <a:pt x="314" y="2018"/>
                      <a:pt x="490" y="2018"/>
                    </a:cubicBezTo>
                    <a:cubicBezTo>
                      <a:pt x="941" y="2018"/>
                      <a:pt x="1176" y="1568"/>
                      <a:pt x="1215" y="1117"/>
                    </a:cubicBezTo>
                    <a:cubicBezTo>
                      <a:pt x="1195" y="1117"/>
                      <a:pt x="1195" y="1117"/>
                      <a:pt x="1195" y="1117"/>
                    </a:cubicBezTo>
                    <a:cubicBezTo>
                      <a:pt x="1098" y="1294"/>
                      <a:pt x="882" y="1391"/>
                      <a:pt x="666" y="1391"/>
                    </a:cubicBezTo>
                    <a:cubicBezTo>
                      <a:pt x="274" y="1391"/>
                      <a:pt x="0" y="1117"/>
                      <a:pt x="0" y="706"/>
                    </a:cubicBezTo>
                    <a:cubicBezTo>
                      <a:pt x="0" y="255"/>
                      <a:pt x="294" y="0"/>
                      <a:pt x="666" y="0"/>
                    </a:cubicBezTo>
                    <a:cubicBezTo>
                      <a:pt x="1136" y="0"/>
                      <a:pt x="1431" y="411"/>
                      <a:pt x="1431" y="980"/>
                    </a:cubicBezTo>
                    <a:cubicBezTo>
                      <a:pt x="1431" y="1509"/>
                      <a:pt x="1157" y="2215"/>
                      <a:pt x="490" y="2215"/>
                    </a:cubicBezTo>
                    <a:cubicBezTo>
                      <a:pt x="255" y="2215"/>
                      <a:pt x="98" y="2116"/>
                      <a:pt x="98" y="2116"/>
                    </a:cubicBezTo>
                    <a:lnTo>
                      <a:pt x="177" y="1940"/>
                    </a:lnTo>
                    <a:close/>
                    <a:moveTo>
                      <a:pt x="1215" y="843"/>
                    </a:moveTo>
                    <a:lnTo>
                      <a:pt x="1215" y="843"/>
                    </a:lnTo>
                    <a:cubicBezTo>
                      <a:pt x="1215" y="549"/>
                      <a:pt x="980" y="196"/>
                      <a:pt x="666" y="196"/>
                    </a:cubicBezTo>
                    <a:cubicBezTo>
                      <a:pt x="373" y="196"/>
                      <a:pt x="216" y="411"/>
                      <a:pt x="216" y="706"/>
                    </a:cubicBezTo>
                    <a:cubicBezTo>
                      <a:pt x="216" y="1000"/>
                      <a:pt x="392" y="1196"/>
                      <a:pt x="686" y="1196"/>
                    </a:cubicBezTo>
                    <a:cubicBezTo>
                      <a:pt x="980" y="1196"/>
                      <a:pt x="1215" y="1000"/>
                      <a:pt x="1215" y="843"/>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03" name="Google Shape;303;p39"/>
              <p:cNvSpPr/>
              <p:nvPr/>
            </p:nvSpPr>
            <p:spPr>
              <a:xfrm>
                <a:off x="6430117" y="5296877"/>
                <a:ext cx="659591" cy="659587"/>
              </a:xfrm>
              <a:custGeom>
                <a:rect b="b" l="l" r="r" t="t"/>
                <a:pathLst>
                  <a:path extrusionOk="0" h="2019" w="2020">
                    <a:moveTo>
                      <a:pt x="902" y="0"/>
                    </a:moveTo>
                    <a:lnTo>
                      <a:pt x="902" y="901"/>
                    </a:lnTo>
                    <a:lnTo>
                      <a:pt x="0" y="901"/>
                    </a:lnTo>
                    <a:lnTo>
                      <a:pt x="0" y="1116"/>
                    </a:lnTo>
                    <a:lnTo>
                      <a:pt x="902" y="1116"/>
                    </a:lnTo>
                    <a:lnTo>
                      <a:pt x="902" y="2018"/>
                    </a:lnTo>
                    <a:lnTo>
                      <a:pt x="1118" y="2018"/>
                    </a:lnTo>
                    <a:lnTo>
                      <a:pt x="1118" y="1116"/>
                    </a:lnTo>
                    <a:lnTo>
                      <a:pt x="2019" y="1116"/>
                    </a:lnTo>
                    <a:lnTo>
                      <a:pt x="2019" y="901"/>
                    </a:lnTo>
                    <a:lnTo>
                      <a:pt x="1118" y="901"/>
                    </a:lnTo>
                    <a:lnTo>
                      <a:pt x="1118" y="0"/>
                    </a:lnTo>
                    <a:lnTo>
                      <a:pt x="902" y="0"/>
                    </a:lnTo>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04" name="Google Shape;304;p39"/>
              <p:cNvSpPr/>
              <p:nvPr/>
            </p:nvSpPr>
            <p:spPr>
              <a:xfrm>
                <a:off x="8362799" y="3549974"/>
                <a:ext cx="20162" cy="1683541"/>
              </a:xfrm>
              <a:custGeom>
                <a:rect b="b" l="l" r="r" t="t"/>
                <a:pathLst>
                  <a:path extrusionOk="0" h="5154" w="60">
                    <a:moveTo>
                      <a:pt x="59" y="5153"/>
                    </a:moveTo>
                    <a:lnTo>
                      <a:pt x="0" y="5153"/>
                    </a:lnTo>
                    <a:lnTo>
                      <a:pt x="0" y="0"/>
                    </a:lnTo>
                    <a:lnTo>
                      <a:pt x="59" y="0"/>
                    </a:lnTo>
                    <a:lnTo>
                      <a:pt x="59" y="5153"/>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grpSp>
        <p:sp>
          <p:nvSpPr>
            <p:cNvPr id="305" name="Google Shape;305;p39"/>
            <p:cNvSpPr/>
            <p:nvPr/>
          </p:nvSpPr>
          <p:spPr>
            <a:xfrm>
              <a:off x="9658405" y="1018596"/>
              <a:ext cx="16376" cy="1367369"/>
            </a:xfrm>
            <a:custGeom>
              <a:rect b="b" l="l" r="r" t="t"/>
              <a:pathLst>
                <a:path extrusionOk="0" h="5154" w="60">
                  <a:moveTo>
                    <a:pt x="59" y="5153"/>
                  </a:moveTo>
                  <a:lnTo>
                    <a:pt x="0" y="5153"/>
                  </a:lnTo>
                  <a:lnTo>
                    <a:pt x="0" y="0"/>
                  </a:lnTo>
                  <a:lnTo>
                    <a:pt x="59" y="0"/>
                  </a:lnTo>
                  <a:lnTo>
                    <a:pt x="59" y="5153"/>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grpSp>
      <p:pic>
        <p:nvPicPr>
          <p:cNvPr id="306" name="Google Shape;306;p39"/>
          <p:cNvPicPr preferRelativeResize="0"/>
          <p:nvPr/>
        </p:nvPicPr>
        <p:blipFill rotWithShape="1">
          <a:blip r:embed="rId2">
            <a:alphaModFix/>
          </a:blip>
          <a:srcRect b="7869" l="0" r="0" t="7869"/>
          <a:stretch/>
        </p:blipFill>
        <p:spPr>
          <a:xfrm>
            <a:off x="0" y="0"/>
            <a:ext cx="9158354" cy="5143501"/>
          </a:xfrm>
          <a:prstGeom prst="rect">
            <a:avLst/>
          </a:prstGeom>
          <a:noFill/>
          <a:ln>
            <a:noFill/>
          </a:ln>
        </p:spPr>
      </p:pic>
      <p:grpSp>
        <p:nvGrpSpPr>
          <p:cNvPr id="307" name="Google Shape;307;p39"/>
          <p:cNvGrpSpPr/>
          <p:nvPr/>
        </p:nvGrpSpPr>
        <p:grpSpPr>
          <a:xfrm>
            <a:off x="7401612" y="4670330"/>
            <a:ext cx="1565318" cy="291278"/>
            <a:chOff x="238125" y="2156625"/>
            <a:chExt cx="7141050" cy="1328825"/>
          </a:xfrm>
        </p:grpSpPr>
        <p:sp>
          <p:nvSpPr>
            <p:cNvPr id="308" name="Google Shape;308;p39"/>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09" name="Google Shape;309;p39"/>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0" name="Google Shape;310;p39"/>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1" name="Google Shape;311;p39"/>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2" name="Google Shape;312;p39"/>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3" name="Google Shape;313;p39"/>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4" name="Google Shape;314;p39"/>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15" name="Google Shape;315;p39"/>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Blank">
  <p:cSld name="7_Blank">
    <p:spTree>
      <p:nvGrpSpPr>
        <p:cNvPr id="316" name="Shape 316"/>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gradFill>
          <a:gsLst>
            <a:gs pos="0">
              <a:schemeClr val="accent1"/>
            </a:gs>
            <a:gs pos="100000">
              <a:schemeClr val="dk1"/>
            </a:gs>
          </a:gsLst>
          <a:lin ang="0" scaled="0"/>
        </a:gradFill>
      </p:bgPr>
    </p:bg>
    <p:spTree>
      <p:nvGrpSpPr>
        <p:cNvPr id="317" name="Shape 317"/>
        <p:cNvGrpSpPr/>
        <p:nvPr/>
      </p:nvGrpSpPr>
      <p:grpSpPr>
        <a:xfrm>
          <a:off x="0" y="0"/>
          <a:ext cx="0" cy="0"/>
          <a:chOff x="0" y="0"/>
          <a:chExt cx="0" cy="0"/>
        </a:xfrm>
      </p:grpSpPr>
      <p:sp>
        <p:nvSpPr>
          <p:cNvPr id="318" name="Google Shape;318;p41"/>
          <p:cNvSpPr txBox="1"/>
          <p:nvPr>
            <p:ph type="ctrTitle"/>
          </p:nvPr>
        </p:nvSpPr>
        <p:spPr>
          <a:xfrm>
            <a:off x="1143000" y="1138041"/>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4500"/>
              <a:buFont typeface="Arial"/>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9" name="Google Shape;319;p41"/>
          <p:cNvSpPr txBox="1"/>
          <p:nvPr>
            <p:ph idx="1" type="subTitle"/>
          </p:nvPr>
        </p:nvSpPr>
        <p:spPr>
          <a:xfrm>
            <a:off x="1143000" y="2997797"/>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lt1"/>
              </a:buClr>
              <a:buSzPts val="1800"/>
              <a:buNone/>
              <a:defRPr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grpSp>
        <p:nvGrpSpPr>
          <p:cNvPr id="320" name="Google Shape;320;p41"/>
          <p:cNvGrpSpPr/>
          <p:nvPr/>
        </p:nvGrpSpPr>
        <p:grpSpPr>
          <a:xfrm>
            <a:off x="7401612" y="4670330"/>
            <a:ext cx="1565318" cy="291278"/>
            <a:chOff x="238125" y="2156625"/>
            <a:chExt cx="7141050" cy="1328825"/>
          </a:xfrm>
        </p:grpSpPr>
        <p:sp>
          <p:nvSpPr>
            <p:cNvPr id="321" name="Google Shape;321;p41"/>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2" name="Google Shape;322;p41"/>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3" name="Google Shape;323;p41"/>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4" name="Google Shape;324;p41"/>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5" name="Google Shape;325;p41"/>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6" name="Google Shape;326;p41"/>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7" name="Google Shape;327;p41"/>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28" name="Google Shape;328;p41"/>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9" name="Shape 329"/>
        <p:cNvGrpSpPr/>
        <p:nvPr/>
      </p:nvGrpSpPr>
      <p:grpSpPr>
        <a:xfrm>
          <a:off x="0" y="0"/>
          <a:ext cx="0" cy="0"/>
          <a:chOff x="0" y="0"/>
          <a:chExt cx="0" cy="0"/>
        </a:xfrm>
      </p:grpSpPr>
      <p:sp>
        <p:nvSpPr>
          <p:cNvPr id="330" name="Google Shape;330;p42"/>
          <p:cNvSpPr txBox="1"/>
          <p:nvPr>
            <p:ph type="title"/>
          </p:nvPr>
        </p:nvSpPr>
        <p:spPr>
          <a:xfrm>
            <a:off x="628650" y="21445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4500"/>
              <a:buFont typeface="Arial"/>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1" name="Google Shape;331;p42"/>
          <p:cNvSpPr txBox="1"/>
          <p:nvPr>
            <p:ph idx="1" type="body"/>
          </p:nvPr>
        </p:nvSpPr>
        <p:spPr>
          <a:xfrm>
            <a:off x="628650" y="2446828"/>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949494"/>
              </a:buClr>
              <a:buSzPts val="1800"/>
              <a:buNone/>
              <a:defRPr sz="1800">
                <a:solidFill>
                  <a:srgbClr val="949494"/>
                </a:solidFill>
              </a:defRPr>
            </a:lvl1pPr>
            <a:lvl2pPr indent="-228600" lvl="1" marL="914400" rtl="0" algn="l">
              <a:lnSpc>
                <a:spcPct val="90000"/>
              </a:lnSpc>
              <a:spcBef>
                <a:spcPts val="400"/>
              </a:spcBef>
              <a:spcAft>
                <a:spcPts val="0"/>
              </a:spcAft>
              <a:buClr>
                <a:srgbClr val="949494"/>
              </a:buClr>
              <a:buSzPts val="1500"/>
              <a:buNone/>
              <a:defRPr sz="1500">
                <a:solidFill>
                  <a:srgbClr val="949494"/>
                </a:solidFill>
              </a:defRPr>
            </a:lvl2pPr>
            <a:lvl3pPr indent="-228600" lvl="2" marL="1371600" rtl="0" algn="l">
              <a:lnSpc>
                <a:spcPct val="90000"/>
              </a:lnSpc>
              <a:spcBef>
                <a:spcPts val="400"/>
              </a:spcBef>
              <a:spcAft>
                <a:spcPts val="0"/>
              </a:spcAft>
              <a:buClr>
                <a:srgbClr val="949494"/>
              </a:buClr>
              <a:buSzPts val="1400"/>
              <a:buNone/>
              <a:defRPr sz="1400">
                <a:solidFill>
                  <a:srgbClr val="949494"/>
                </a:solidFill>
              </a:defRPr>
            </a:lvl3pPr>
            <a:lvl4pPr indent="-228600" lvl="3" marL="1828800" rtl="0" algn="l">
              <a:lnSpc>
                <a:spcPct val="90000"/>
              </a:lnSpc>
              <a:spcBef>
                <a:spcPts val="400"/>
              </a:spcBef>
              <a:spcAft>
                <a:spcPts val="0"/>
              </a:spcAft>
              <a:buClr>
                <a:srgbClr val="949494"/>
              </a:buClr>
              <a:buSzPts val="1200"/>
              <a:buNone/>
              <a:defRPr sz="1200">
                <a:solidFill>
                  <a:srgbClr val="949494"/>
                </a:solidFill>
              </a:defRPr>
            </a:lvl4pPr>
            <a:lvl5pPr indent="-228600" lvl="4" marL="2286000" rtl="0" algn="l">
              <a:lnSpc>
                <a:spcPct val="90000"/>
              </a:lnSpc>
              <a:spcBef>
                <a:spcPts val="400"/>
              </a:spcBef>
              <a:spcAft>
                <a:spcPts val="0"/>
              </a:spcAft>
              <a:buClr>
                <a:srgbClr val="949494"/>
              </a:buClr>
              <a:buSzPts val="1200"/>
              <a:buNone/>
              <a:defRPr sz="1200">
                <a:solidFill>
                  <a:srgbClr val="949494"/>
                </a:solidFill>
              </a:defRPr>
            </a:lvl5pPr>
            <a:lvl6pPr indent="-228600" lvl="5" marL="2743200" rtl="0" algn="l">
              <a:lnSpc>
                <a:spcPct val="90000"/>
              </a:lnSpc>
              <a:spcBef>
                <a:spcPts val="400"/>
              </a:spcBef>
              <a:spcAft>
                <a:spcPts val="0"/>
              </a:spcAft>
              <a:buClr>
                <a:srgbClr val="949494"/>
              </a:buClr>
              <a:buSzPts val="1200"/>
              <a:buNone/>
              <a:defRPr sz="1200">
                <a:solidFill>
                  <a:srgbClr val="949494"/>
                </a:solidFill>
              </a:defRPr>
            </a:lvl6pPr>
            <a:lvl7pPr indent="-228600" lvl="6" marL="3200400" rtl="0" algn="l">
              <a:lnSpc>
                <a:spcPct val="90000"/>
              </a:lnSpc>
              <a:spcBef>
                <a:spcPts val="400"/>
              </a:spcBef>
              <a:spcAft>
                <a:spcPts val="0"/>
              </a:spcAft>
              <a:buClr>
                <a:srgbClr val="949494"/>
              </a:buClr>
              <a:buSzPts val="1200"/>
              <a:buNone/>
              <a:defRPr sz="1200">
                <a:solidFill>
                  <a:srgbClr val="949494"/>
                </a:solidFill>
              </a:defRPr>
            </a:lvl7pPr>
            <a:lvl8pPr indent="-228600" lvl="7" marL="3657600" rtl="0" algn="l">
              <a:lnSpc>
                <a:spcPct val="90000"/>
              </a:lnSpc>
              <a:spcBef>
                <a:spcPts val="400"/>
              </a:spcBef>
              <a:spcAft>
                <a:spcPts val="0"/>
              </a:spcAft>
              <a:buClr>
                <a:srgbClr val="949494"/>
              </a:buClr>
              <a:buSzPts val="1200"/>
              <a:buNone/>
              <a:defRPr sz="1200">
                <a:solidFill>
                  <a:srgbClr val="949494"/>
                </a:solidFill>
              </a:defRPr>
            </a:lvl8pPr>
            <a:lvl9pPr indent="-228600" lvl="8" marL="4114800" rtl="0" algn="l">
              <a:lnSpc>
                <a:spcPct val="90000"/>
              </a:lnSpc>
              <a:spcBef>
                <a:spcPts val="400"/>
              </a:spcBef>
              <a:spcAft>
                <a:spcPts val="0"/>
              </a:spcAft>
              <a:buClr>
                <a:srgbClr val="949494"/>
              </a:buClr>
              <a:buSzPts val="1200"/>
              <a:buNone/>
              <a:defRPr sz="1200">
                <a:solidFill>
                  <a:srgbClr val="949494"/>
                </a:solidFill>
              </a:defRPr>
            </a:lvl9pPr>
          </a:lstStyle>
          <a:p/>
        </p:txBody>
      </p:sp>
      <p:grpSp>
        <p:nvGrpSpPr>
          <p:cNvPr id="332" name="Google Shape;332;p42"/>
          <p:cNvGrpSpPr/>
          <p:nvPr/>
        </p:nvGrpSpPr>
        <p:grpSpPr>
          <a:xfrm>
            <a:off x="7401612" y="4670330"/>
            <a:ext cx="1565318" cy="291278"/>
            <a:chOff x="238125" y="2156625"/>
            <a:chExt cx="7141050" cy="1328825"/>
          </a:xfrm>
        </p:grpSpPr>
        <p:sp>
          <p:nvSpPr>
            <p:cNvPr id="333" name="Google Shape;333;p42"/>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4" name="Google Shape;334;p42"/>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5" name="Google Shape;335;p42"/>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6" name="Google Shape;336;p42"/>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7" name="Google Shape;337;p42"/>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8" name="Google Shape;338;p42"/>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9" name="Google Shape;339;p42"/>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0" name="Google Shape;340;p42"/>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1" name="Shape 341"/>
        <p:cNvGrpSpPr/>
        <p:nvPr/>
      </p:nvGrpSpPr>
      <p:grpSpPr>
        <a:xfrm>
          <a:off x="0" y="0"/>
          <a:ext cx="0" cy="0"/>
          <a:chOff x="0" y="0"/>
          <a:chExt cx="0" cy="0"/>
        </a:xfrm>
      </p:grpSpPr>
      <p:sp>
        <p:nvSpPr>
          <p:cNvPr id="342" name="Google Shape;342;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43" name="Google Shape;343;p4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4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grpSp>
        <p:nvGrpSpPr>
          <p:cNvPr id="345" name="Google Shape;345;p43"/>
          <p:cNvGrpSpPr/>
          <p:nvPr/>
        </p:nvGrpSpPr>
        <p:grpSpPr>
          <a:xfrm>
            <a:off x="7401612" y="4670330"/>
            <a:ext cx="1565318" cy="291278"/>
            <a:chOff x="238125" y="2156625"/>
            <a:chExt cx="7141050" cy="1328825"/>
          </a:xfrm>
        </p:grpSpPr>
        <p:sp>
          <p:nvSpPr>
            <p:cNvPr id="346" name="Google Shape;346;p43"/>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7" name="Google Shape;347;p43"/>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8" name="Google Shape;348;p43"/>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49" name="Google Shape;349;p43"/>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0" name="Google Shape;350;p43"/>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1" name="Google Shape;351;p43"/>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2" name="Google Shape;352;p43"/>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3" name="Google Shape;353;p43"/>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Blank">
  <p:cSld name="5_Blank">
    <p:spTree>
      <p:nvGrpSpPr>
        <p:cNvPr id="354" name="Shape 354"/>
        <p:cNvGrpSpPr/>
        <p:nvPr/>
      </p:nvGrpSpPr>
      <p:grpSpPr>
        <a:xfrm>
          <a:off x="0" y="0"/>
          <a:ext cx="0" cy="0"/>
          <a:chOff x="0" y="0"/>
          <a:chExt cx="0" cy="0"/>
        </a:xfrm>
      </p:grpSpPr>
      <p:grpSp>
        <p:nvGrpSpPr>
          <p:cNvPr id="355" name="Google Shape;355;p44"/>
          <p:cNvGrpSpPr/>
          <p:nvPr/>
        </p:nvGrpSpPr>
        <p:grpSpPr>
          <a:xfrm>
            <a:off x="7921897" y="4496363"/>
            <a:ext cx="951061" cy="535091"/>
            <a:chOff x="7507359" y="1009551"/>
            <a:chExt cx="3492695" cy="1965079"/>
          </a:xfrm>
        </p:grpSpPr>
        <p:grpSp>
          <p:nvGrpSpPr>
            <p:cNvPr id="356" name="Google Shape;356;p44"/>
            <p:cNvGrpSpPr/>
            <p:nvPr/>
          </p:nvGrpSpPr>
          <p:grpSpPr>
            <a:xfrm>
              <a:off x="7507359" y="1009551"/>
              <a:ext cx="3492695" cy="1965079"/>
              <a:chOff x="6430117" y="3537012"/>
              <a:chExt cx="4300290" cy="2419452"/>
            </a:xfrm>
          </p:grpSpPr>
          <p:sp>
            <p:nvSpPr>
              <p:cNvPr id="357" name="Google Shape;357;p44"/>
              <p:cNvSpPr/>
              <p:nvPr/>
            </p:nvSpPr>
            <p:spPr>
              <a:xfrm>
                <a:off x="8591783" y="3555735"/>
                <a:ext cx="269310" cy="416203"/>
              </a:xfrm>
              <a:custGeom>
                <a:rect b="b" l="l" r="r" t="t"/>
                <a:pathLst>
                  <a:path extrusionOk="0" h="1274" w="824">
                    <a:moveTo>
                      <a:pt x="0" y="0"/>
                    </a:moveTo>
                    <a:lnTo>
                      <a:pt x="804" y="0"/>
                    </a:lnTo>
                    <a:lnTo>
                      <a:pt x="804" y="254"/>
                    </a:lnTo>
                    <a:lnTo>
                      <a:pt x="314" y="254"/>
                    </a:lnTo>
                    <a:lnTo>
                      <a:pt x="314" y="489"/>
                    </a:lnTo>
                    <a:lnTo>
                      <a:pt x="706" y="489"/>
                    </a:lnTo>
                    <a:lnTo>
                      <a:pt x="706" y="764"/>
                    </a:lnTo>
                    <a:lnTo>
                      <a:pt x="314" y="764"/>
                    </a:lnTo>
                    <a:lnTo>
                      <a:pt x="314" y="999"/>
                    </a:lnTo>
                    <a:lnTo>
                      <a:pt x="823" y="999"/>
                    </a:lnTo>
                    <a:lnTo>
                      <a:pt x="823" y="1273"/>
                    </a:lnTo>
                    <a:lnTo>
                      <a:pt x="0" y="1273"/>
                    </a:lnTo>
                    <a:lnTo>
                      <a:pt x="0" y="0"/>
                    </a:lnTo>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58" name="Google Shape;358;p44"/>
              <p:cNvSpPr/>
              <p:nvPr/>
            </p:nvSpPr>
            <p:spPr>
              <a:xfrm>
                <a:off x="8502493" y="4182200"/>
                <a:ext cx="455087" cy="416205"/>
              </a:xfrm>
              <a:custGeom>
                <a:rect b="b" l="l" r="r" t="t"/>
                <a:pathLst>
                  <a:path extrusionOk="0" h="1275" w="1392">
                    <a:moveTo>
                      <a:pt x="98" y="0"/>
                    </a:moveTo>
                    <a:lnTo>
                      <a:pt x="98" y="0"/>
                    </a:lnTo>
                    <a:cubicBezTo>
                      <a:pt x="431" y="0"/>
                      <a:pt x="431" y="0"/>
                      <a:pt x="431" y="0"/>
                    </a:cubicBezTo>
                    <a:cubicBezTo>
                      <a:pt x="627" y="530"/>
                      <a:pt x="627" y="530"/>
                      <a:pt x="627" y="530"/>
                    </a:cubicBezTo>
                    <a:cubicBezTo>
                      <a:pt x="647" y="608"/>
                      <a:pt x="686" y="745"/>
                      <a:pt x="686" y="745"/>
                    </a:cubicBezTo>
                    <a:lnTo>
                      <a:pt x="686" y="745"/>
                    </a:lnTo>
                    <a:cubicBezTo>
                      <a:pt x="686" y="745"/>
                      <a:pt x="725" y="608"/>
                      <a:pt x="764" y="530"/>
                    </a:cubicBezTo>
                    <a:cubicBezTo>
                      <a:pt x="940" y="0"/>
                      <a:pt x="940" y="0"/>
                      <a:pt x="940" y="0"/>
                    </a:cubicBezTo>
                    <a:cubicBezTo>
                      <a:pt x="1293" y="0"/>
                      <a:pt x="1293" y="0"/>
                      <a:pt x="1293" y="0"/>
                    </a:cubicBezTo>
                    <a:cubicBezTo>
                      <a:pt x="1391" y="1274"/>
                      <a:pt x="1391" y="1274"/>
                      <a:pt x="1391" y="1274"/>
                    </a:cubicBezTo>
                    <a:cubicBezTo>
                      <a:pt x="1078" y="1274"/>
                      <a:pt x="1078" y="1274"/>
                      <a:pt x="1078" y="1274"/>
                    </a:cubicBezTo>
                    <a:cubicBezTo>
                      <a:pt x="1039" y="686"/>
                      <a:pt x="1039" y="686"/>
                      <a:pt x="1039" y="686"/>
                    </a:cubicBezTo>
                    <a:cubicBezTo>
                      <a:pt x="1019" y="608"/>
                      <a:pt x="1039" y="471"/>
                      <a:pt x="1039" y="471"/>
                    </a:cubicBezTo>
                    <a:lnTo>
                      <a:pt x="1039" y="471"/>
                    </a:lnTo>
                    <a:cubicBezTo>
                      <a:pt x="1039" y="471"/>
                      <a:pt x="980" y="608"/>
                      <a:pt x="960" y="686"/>
                    </a:cubicBezTo>
                    <a:cubicBezTo>
                      <a:pt x="823" y="1059"/>
                      <a:pt x="823" y="1059"/>
                      <a:pt x="823" y="1059"/>
                    </a:cubicBezTo>
                    <a:cubicBezTo>
                      <a:pt x="548" y="1059"/>
                      <a:pt x="548" y="1059"/>
                      <a:pt x="548" y="1059"/>
                    </a:cubicBezTo>
                    <a:cubicBezTo>
                      <a:pt x="431" y="686"/>
                      <a:pt x="431" y="686"/>
                      <a:pt x="431" y="686"/>
                    </a:cubicBezTo>
                    <a:cubicBezTo>
                      <a:pt x="392" y="608"/>
                      <a:pt x="353" y="471"/>
                      <a:pt x="353" y="471"/>
                    </a:cubicBezTo>
                    <a:lnTo>
                      <a:pt x="353" y="471"/>
                    </a:lnTo>
                    <a:cubicBezTo>
                      <a:pt x="353" y="471"/>
                      <a:pt x="353" y="608"/>
                      <a:pt x="353" y="686"/>
                    </a:cubicBezTo>
                    <a:cubicBezTo>
                      <a:pt x="313" y="1274"/>
                      <a:pt x="313" y="1274"/>
                      <a:pt x="313" y="1274"/>
                    </a:cubicBezTo>
                    <a:cubicBezTo>
                      <a:pt x="0" y="1274"/>
                      <a:pt x="0" y="1274"/>
                      <a:pt x="0" y="1274"/>
                    </a:cubicBezTo>
                    <a:lnTo>
                      <a:pt x="98" y="0"/>
                    </a:lnTo>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59" name="Google Shape;359;p44"/>
              <p:cNvSpPr/>
              <p:nvPr/>
            </p:nvSpPr>
            <p:spPr>
              <a:xfrm>
                <a:off x="8535617" y="4810105"/>
                <a:ext cx="390282" cy="421964"/>
              </a:xfrm>
              <a:custGeom>
                <a:rect b="b" l="l" r="r" t="t"/>
                <a:pathLst>
                  <a:path extrusionOk="0" h="1294" w="1196">
                    <a:moveTo>
                      <a:pt x="784" y="1019"/>
                    </a:moveTo>
                    <a:lnTo>
                      <a:pt x="784" y="1019"/>
                    </a:lnTo>
                    <a:cubicBezTo>
                      <a:pt x="392" y="1019"/>
                      <a:pt x="392" y="1019"/>
                      <a:pt x="392" y="1019"/>
                    </a:cubicBezTo>
                    <a:cubicBezTo>
                      <a:pt x="314" y="1293"/>
                      <a:pt x="314" y="1293"/>
                      <a:pt x="314" y="1293"/>
                    </a:cubicBezTo>
                    <a:cubicBezTo>
                      <a:pt x="0" y="1293"/>
                      <a:pt x="0" y="1293"/>
                      <a:pt x="0" y="1293"/>
                    </a:cubicBezTo>
                    <a:cubicBezTo>
                      <a:pt x="431" y="0"/>
                      <a:pt x="431" y="0"/>
                      <a:pt x="431" y="0"/>
                    </a:cubicBezTo>
                    <a:cubicBezTo>
                      <a:pt x="764" y="0"/>
                      <a:pt x="764" y="0"/>
                      <a:pt x="764" y="0"/>
                    </a:cubicBezTo>
                    <a:cubicBezTo>
                      <a:pt x="1195" y="1293"/>
                      <a:pt x="1195" y="1293"/>
                      <a:pt x="1195" y="1293"/>
                    </a:cubicBezTo>
                    <a:cubicBezTo>
                      <a:pt x="862" y="1293"/>
                      <a:pt x="862" y="1293"/>
                      <a:pt x="862" y="1293"/>
                    </a:cubicBezTo>
                    <a:lnTo>
                      <a:pt x="784" y="1019"/>
                    </a:lnTo>
                    <a:close/>
                    <a:moveTo>
                      <a:pt x="588" y="294"/>
                    </a:moveTo>
                    <a:lnTo>
                      <a:pt x="588" y="294"/>
                    </a:lnTo>
                    <a:cubicBezTo>
                      <a:pt x="588" y="294"/>
                      <a:pt x="568" y="430"/>
                      <a:pt x="529" y="529"/>
                    </a:cubicBezTo>
                    <a:cubicBezTo>
                      <a:pt x="470" y="764"/>
                      <a:pt x="470" y="764"/>
                      <a:pt x="470" y="764"/>
                    </a:cubicBezTo>
                    <a:cubicBezTo>
                      <a:pt x="725" y="764"/>
                      <a:pt x="725" y="764"/>
                      <a:pt x="725" y="764"/>
                    </a:cubicBezTo>
                    <a:cubicBezTo>
                      <a:pt x="647" y="529"/>
                      <a:pt x="647" y="529"/>
                      <a:pt x="647" y="529"/>
                    </a:cubicBezTo>
                    <a:cubicBezTo>
                      <a:pt x="627" y="430"/>
                      <a:pt x="588" y="294"/>
                      <a:pt x="588" y="294"/>
                    </a:cubicBezTo>
                    <a:close/>
                  </a:path>
                </a:pathLst>
              </a:custGeom>
              <a:solidFill>
                <a:srgbClr val="DAD9D6"/>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0" name="Google Shape;360;p44"/>
              <p:cNvSpPr/>
              <p:nvPr/>
            </p:nvSpPr>
            <p:spPr>
              <a:xfrm>
                <a:off x="9316179" y="3549974"/>
                <a:ext cx="653830" cy="717197"/>
              </a:xfrm>
              <a:custGeom>
                <a:rect b="b" l="l" r="r" t="t"/>
                <a:pathLst>
                  <a:path extrusionOk="0" h="2196" w="2000">
                    <a:moveTo>
                      <a:pt x="0" y="1861"/>
                    </a:moveTo>
                    <a:lnTo>
                      <a:pt x="0" y="1861"/>
                    </a:lnTo>
                    <a:cubicBezTo>
                      <a:pt x="40" y="1861"/>
                      <a:pt x="40" y="1861"/>
                      <a:pt x="40" y="1861"/>
                    </a:cubicBezTo>
                    <a:cubicBezTo>
                      <a:pt x="98" y="1861"/>
                      <a:pt x="118" y="1842"/>
                      <a:pt x="138" y="1783"/>
                    </a:cubicBezTo>
                    <a:cubicBezTo>
                      <a:pt x="784" y="0"/>
                      <a:pt x="784" y="0"/>
                      <a:pt x="784" y="0"/>
                    </a:cubicBezTo>
                    <a:cubicBezTo>
                      <a:pt x="1215" y="0"/>
                      <a:pt x="1215" y="0"/>
                      <a:pt x="1215" y="0"/>
                    </a:cubicBezTo>
                    <a:cubicBezTo>
                      <a:pt x="1862" y="1783"/>
                      <a:pt x="1862" y="1783"/>
                      <a:pt x="1862" y="1783"/>
                    </a:cubicBezTo>
                    <a:cubicBezTo>
                      <a:pt x="1881" y="1842"/>
                      <a:pt x="1901" y="1861"/>
                      <a:pt x="1960" y="1861"/>
                    </a:cubicBezTo>
                    <a:cubicBezTo>
                      <a:pt x="1999" y="1861"/>
                      <a:pt x="1999" y="1861"/>
                      <a:pt x="1999" y="1861"/>
                    </a:cubicBezTo>
                    <a:cubicBezTo>
                      <a:pt x="1999" y="2195"/>
                      <a:pt x="1999" y="2195"/>
                      <a:pt x="1999" y="2195"/>
                    </a:cubicBezTo>
                    <a:cubicBezTo>
                      <a:pt x="1764" y="2195"/>
                      <a:pt x="1764" y="2195"/>
                      <a:pt x="1764" y="2195"/>
                    </a:cubicBezTo>
                    <a:cubicBezTo>
                      <a:pt x="1607" y="2195"/>
                      <a:pt x="1548" y="2155"/>
                      <a:pt x="1509" y="2018"/>
                    </a:cubicBezTo>
                    <a:cubicBezTo>
                      <a:pt x="1372" y="1626"/>
                      <a:pt x="1372" y="1626"/>
                      <a:pt x="1372" y="1626"/>
                    </a:cubicBezTo>
                    <a:cubicBezTo>
                      <a:pt x="627" y="1626"/>
                      <a:pt x="627" y="1626"/>
                      <a:pt x="627" y="1626"/>
                    </a:cubicBezTo>
                    <a:cubicBezTo>
                      <a:pt x="490" y="2018"/>
                      <a:pt x="490" y="2018"/>
                      <a:pt x="490" y="2018"/>
                    </a:cubicBezTo>
                    <a:cubicBezTo>
                      <a:pt x="451" y="2155"/>
                      <a:pt x="392" y="2195"/>
                      <a:pt x="235" y="2195"/>
                    </a:cubicBezTo>
                    <a:cubicBezTo>
                      <a:pt x="0" y="2195"/>
                      <a:pt x="0" y="2195"/>
                      <a:pt x="0" y="2195"/>
                    </a:cubicBezTo>
                    <a:lnTo>
                      <a:pt x="0" y="1861"/>
                    </a:lnTo>
                    <a:close/>
                    <a:moveTo>
                      <a:pt x="1274" y="1293"/>
                    </a:moveTo>
                    <a:lnTo>
                      <a:pt x="1274" y="1293"/>
                    </a:lnTo>
                    <a:cubicBezTo>
                      <a:pt x="1098" y="744"/>
                      <a:pt x="1098" y="744"/>
                      <a:pt x="1098" y="744"/>
                    </a:cubicBezTo>
                    <a:cubicBezTo>
                      <a:pt x="1059" y="627"/>
                      <a:pt x="1000" y="431"/>
                      <a:pt x="1000" y="431"/>
                    </a:cubicBezTo>
                    <a:lnTo>
                      <a:pt x="1000" y="431"/>
                    </a:lnTo>
                    <a:cubicBezTo>
                      <a:pt x="1000" y="431"/>
                      <a:pt x="960" y="627"/>
                      <a:pt x="921" y="744"/>
                    </a:cubicBezTo>
                    <a:cubicBezTo>
                      <a:pt x="725" y="1293"/>
                      <a:pt x="725" y="1293"/>
                      <a:pt x="725" y="1293"/>
                    </a:cubicBezTo>
                    <a:lnTo>
                      <a:pt x="1274" y="1293"/>
                    </a:lnTo>
                    <a:close/>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1" name="Google Shape;361;p44"/>
              <p:cNvSpPr/>
              <p:nvPr/>
            </p:nvSpPr>
            <p:spPr>
              <a:xfrm>
                <a:off x="10070819" y="3537012"/>
                <a:ext cx="659588" cy="741680"/>
              </a:xfrm>
              <a:custGeom>
                <a:rect b="b" l="l" r="r" t="t"/>
                <a:pathLst>
                  <a:path extrusionOk="0" h="2273" w="2018">
                    <a:moveTo>
                      <a:pt x="1116" y="0"/>
                    </a:moveTo>
                    <a:lnTo>
                      <a:pt x="1116" y="0"/>
                    </a:lnTo>
                    <a:cubicBezTo>
                      <a:pt x="1390" y="0"/>
                      <a:pt x="1939" y="117"/>
                      <a:pt x="1939" y="489"/>
                    </a:cubicBezTo>
                    <a:cubicBezTo>
                      <a:pt x="1939" y="744"/>
                      <a:pt x="1939" y="744"/>
                      <a:pt x="1939" y="744"/>
                    </a:cubicBezTo>
                    <a:cubicBezTo>
                      <a:pt x="1567" y="744"/>
                      <a:pt x="1567" y="744"/>
                      <a:pt x="1567" y="744"/>
                    </a:cubicBezTo>
                    <a:cubicBezTo>
                      <a:pt x="1567" y="627"/>
                      <a:pt x="1567" y="627"/>
                      <a:pt x="1567" y="627"/>
                    </a:cubicBezTo>
                    <a:cubicBezTo>
                      <a:pt x="1567" y="450"/>
                      <a:pt x="1312" y="391"/>
                      <a:pt x="1116" y="391"/>
                    </a:cubicBezTo>
                    <a:cubicBezTo>
                      <a:pt x="724" y="391"/>
                      <a:pt x="430" y="666"/>
                      <a:pt x="430" y="1116"/>
                    </a:cubicBezTo>
                    <a:cubicBezTo>
                      <a:pt x="430" y="1548"/>
                      <a:pt x="744" y="1900"/>
                      <a:pt x="1136" y="1900"/>
                    </a:cubicBezTo>
                    <a:cubicBezTo>
                      <a:pt x="1547" y="1900"/>
                      <a:pt x="1802" y="1607"/>
                      <a:pt x="1802" y="1607"/>
                    </a:cubicBezTo>
                    <a:cubicBezTo>
                      <a:pt x="2017" y="1900"/>
                      <a:pt x="2017" y="1900"/>
                      <a:pt x="2017" y="1900"/>
                    </a:cubicBezTo>
                    <a:cubicBezTo>
                      <a:pt x="2017" y="1900"/>
                      <a:pt x="1684" y="2272"/>
                      <a:pt x="1136" y="2272"/>
                    </a:cubicBezTo>
                    <a:cubicBezTo>
                      <a:pt x="450" y="2272"/>
                      <a:pt x="0" y="1763"/>
                      <a:pt x="0" y="1116"/>
                    </a:cubicBezTo>
                    <a:cubicBezTo>
                      <a:pt x="0" y="489"/>
                      <a:pt x="470" y="0"/>
                      <a:pt x="1116" y="0"/>
                    </a:cubicBezTo>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2" name="Google Shape;362;p44"/>
              <p:cNvSpPr/>
              <p:nvPr/>
            </p:nvSpPr>
            <p:spPr>
              <a:xfrm>
                <a:off x="9308978" y="4516315"/>
                <a:ext cx="659587" cy="717197"/>
              </a:xfrm>
              <a:custGeom>
                <a:rect b="b" l="l" r="r" t="t"/>
                <a:pathLst>
                  <a:path extrusionOk="0" h="2196" w="2019">
                    <a:moveTo>
                      <a:pt x="216" y="334"/>
                    </a:moveTo>
                    <a:lnTo>
                      <a:pt x="216" y="334"/>
                    </a:lnTo>
                    <a:cubicBezTo>
                      <a:pt x="0" y="334"/>
                      <a:pt x="0" y="334"/>
                      <a:pt x="0" y="334"/>
                    </a:cubicBezTo>
                    <a:cubicBezTo>
                      <a:pt x="0" y="0"/>
                      <a:pt x="0" y="0"/>
                      <a:pt x="0" y="0"/>
                    </a:cubicBezTo>
                    <a:cubicBezTo>
                      <a:pt x="901" y="0"/>
                      <a:pt x="901" y="0"/>
                      <a:pt x="901" y="0"/>
                    </a:cubicBezTo>
                    <a:cubicBezTo>
                      <a:pt x="1567" y="0"/>
                      <a:pt x="2018" y="392"/>
                      <a:pt x="2018" y="1097"/>
                    </a:cubicBezTo>
                    <a:cubicBezTo>
                      <a:pt x="2018" y="1783"/>
                      <a:pt x="1567" y="2195"/>
                      <a:pt x="901" y="2195"/>
                    </a:cubicBezTo>
                    <a:cubicBezTo>
                      <a:pt x="411" y="2195"/>
                      <a:pt x="411" y="2195"/>
                      <a:pt x="411" y="2195"/>
                    </a:cubicBezTo>
                    <a:cubicBezTo>
                      <a:pt x="274" y="2195"/>
                      <a:pt x="216" y="2136"/>
                      <a:pt x="216" y="1980"/>
                    </a:cubicBezTo>
                    <a:lnTo>
                      <a:pt x="216" y="334"/>
                    </a:lnTo>
                    <a:close/>
                    <a:moveTo>
                      <a:pt x="686" y="1842"/>
                    </a:moveTo>
                    <a:lnTo>
                      <a:pt x="686" y="1842"/>
                    </a:lnTo>
                    <a:cubicBezTo>
                      <a:pt x="881" y="1842"/>
                      <a:pt x="881" y="1842"/>
                      <a:pt x="881" y="1842"/>
                    </a:cubicBezTo>
                    <a:cubicBezTo>
                      <a:pt x="1313" y="1842"/>
                      <a:pt x="1587" y="1588"/>
                      <a:pt x="1587" y="1097"/>
                    </a:cubicBezTo>
                    <a:cubicBezTo>
                      <a:pt x="1587" y="608"/>
                      <a:pt x="1313" y="334"/>
                      <a:pt x="881" y="334"/>
                    </a:cubicBezTo>
                    <a:cubicBezTo>
                      <a:pt x="607" y="334"/>
                      <a:pt x="607" y="334"/>
                      <a:pt x="607" y="334"/>
                    </a:cubicBezTo>
                    <a:cubicBezTo>
                      <a:pt x="607" y="1783"/>
                      <a:pt x="607" y="1783"/>
                      <a:pt x="607" y="1783"/>
                    </a:cubicBezTo>
                    <a:cubicBezTo>
                      <a:pt x="607" y="1823"/>
                      <a:pt x="627" y="1842"/>
                      <a:pt x="686" y="1842"/>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3" name="Google Shape;363;p44"/>
              <p:cNvSpPr/>
              <p:nvPr/>
            </p:nvSpPr>
            <p:spPr>
              <a:xfrm>
                <a:off x="10070819" y="4503354"/>
                <a:ext cx="659588" cy="735919"/>
              </a:xfrm>
              <a:custGeom>
                <a:rect b="b" l="l" r="r" t="t"/>
                <a:pathLst>
                  <a:path extrusionOk="0" h="2255" w="2018">
                    <a:moveTo>
                      <a:pt x="1116" y="0"/>
                    </a:moveTo>
                    <a:lnTo>
                      <a:pt x="1116" y="0"/>
                    </a:lnTo>
                    <a:cubicBezTo>
                      <a:pt x="1390" y="0"/>
                      <a:pt x="1939" y="118"/>
                      <a:pt x="1939" y="490"/>
                    </a:cubicBezTo>
                    <a:cubicBezTo>
                      <a:pt x="1939" y="725"/>
                      <a:pt x="1939" y="725"/>
                      <a:pt x="1939" y="725"/>
                    </a:cubicBezTo>
                    <a:cubicBezTo>
                      <a:pt x="1587" y="725"/>
                      <a:pt x="1587" y="725"/>
                      <a:pt x="1587" y="725"/>
                    </a:cubicBezTo>
                    <a:cubicBezTo>
                      <a:pt x="1587" y="608"/>
                      <a:pt x="1587" y="608"/>
                      <a:pt x="1587" y="608"/>
                    </a:cubicBezTo>
                    <a:cubicBezTo>
                      <a:pt x="1587" y="450"/>
                      <a:pt x="1312" y="373"/>
                      <a:pt x="1136" y="373"/>
                    </a:cubicBezTo>
                    <a:cubicBezTo>
                      <a:pt x="744" y="373"/>
                      <a:pt x="430" y="647"/>
                      <a:pt x="430" y="1117"/>
                    </a:cubicBezTo>
                    <a:cubicBezTo>
                      <a:pt x="430" y="1548"/>
                      <a:pt x="744" y="1881"/>
                      <a:pt x="1136" y="1881"/>
                    </a:cubicBezTo>
                    <a:cubicBezTo>
                      <a:pt x="1547" y="1881"/>
                      <a:pt x="1802" y="1587"/>
                      <a:pt x="1802" y="1587"/>
                    </a:cubicBezTo>
                    <a:cubicBezTo>
                      <a:pt x="2017" y="1881"/>
                      <a:pt x="2017" y="1881"/>
                      <a:pt x="2017" y="1881"/>
                    </a:cubicBezTo>
                    <a:cubicBezTo>
                      <a:pt x="2017" y="1881"/>
                      <a:pt x="1704" y="2254"/>
                      <a:pt x="1136" y="2254"/>
                    </a:cubicBezTo>
                    <a:cubicBezTo>
                      <a:pt x="470" y="2254"/>
                      <a:pt x="0" y="1763"/>
                      <a:pt x="0" y="1117"/>
                    </a:cubicBezTo>
                    <a:cubicBezTo>
                      <a:pt x="0" y="490"/>
                      <a:pt x="489" y="0"/>
                      <a:pt x="1116" y="0"/>
                    </a:cubicBez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4" name="Google Shape;364;p44"/>
              <p:cNvSpPr/>
              <p:nvPr/>
            </p:nvSpPr>
            <p:spPr>
              <a:xfrm>
                <a:off x="6973053" y="3555735"/>
                <a:ext cx="473810" cy="717194"/>
              </a:xfrm>
              <a:custGeom>
                <a:rect b="b" l="l" r="r" t="t"/>
                <a:pathLst>
                  <a:path extrusionOk="0" h="2195" w="1451">
                    <a:moveTo>
                      <a:pt x="1136" y="607"/>
                    </a:moveTo>
                    <a:lnTo>
                      <a:pt x="1136" y="607"/>
                    </a:lnTo>
                    <a:cubicBezTo>
                      <a:pt x="1136" y="372"/>
                      <a:pt x="960" y="215"/>
                      <a:pt x="706" y="215"/>
                    </a:cubicBezTo>
                    <a:cubicBezTo>
                      <a:pt x="490" y="215"/>
                      <a:pt x="314" y="313"/>
                      <a:pt x="314" y="430"/>
                    </a:cubicBezTo>
                    <a:cubicBezTo>
                      <a:pt x="314" y="548"/>
                      <a:pt x="314" y="548"/>
                      <a:pt x="314" y="548"/>
                    </a:cubicBezTo>
                    <a:cubicBezTo>
                      <a:pt x="118" y="548"/>
                      <a:pt x="118" y="548"/>
                      <a:pt x="118" y="548"/>
                    </a:cubicBezTo>
                    <a:cubicBezTo>
                      <a:pt x="118" y="372"/>
                      <a:pt x="118" y="372"/>
                      <a:pt x="118" y="372"/>
                    </a:cubicBezTo>
                    <a:cubicBezTo>
                      <a:pt x="118" y="117"/>
                      <a:pt x="490" y="0"/>
                      <a:pt x="706" y="0"/>
                    </a:cubicBezTo>
                    <a:cubicBezTo>
                      <a:pt x="1117" y="0"/>
                      <a:pt x="1352" y="274"/>
                      <a:pt x="1352" y="607"/>
                    </a:cubicBezTo>
                    <a:cubicBezTo>
                      <a:pt x="1352" y="1351"/>
                      <a:pt x="215" y="1332"/>
                      <a:pt x="215" y="1939"/>
                    </a:cubicBezTo>
                    <a:cubicBezTo>
                      <a:pt x="215" y="1978"/>
                      <a:pt x="255" y="1998"/>
                      <a:pt x="294" y="1998"/>
                    </a:cubicBezTo>
                    <a:cubicBezTo>
                      <a:pt x="1195" y="1998"/>
                      <a:pt x="1195" y="1998"/>
                      <a:pt x="1195" y="1998"/>
                    </a:cubicBezTo>
                    <a:cubicBezTo>
                      <a:pt x="1234" y="1998"/>
                      <a:pt x="1254" y="1978"/>
                      <a:pt x="1254" y="1939"/>
                    </a:cubicBezTo>
                    <a:cubicBezTo>
                      <a:pt x="1254" y="1783"/>
                      <a:pt x="1254" y="1783"/>
                      <a:pt x="1254" y="1783"/>
                    </a:cubicBezTo>
                    <a:cubicBezTo>
                      <a:pt x="1450" y="1783"/>
                      <a:pt x="1450" y="1783"/>
                      <a:pt x="1450" y="1783"/>
                    </a:cubicBezTo>
                    <a:cubicBezTo>
                      <a:pt x="1450" y="1998"/>
                      <a:pt x="1450" y="1998"/>
                      <a:pt x="1450" y="1998"/>
                    </a:cubicBezTo>
                    <a:cubicBezTo>
                      <a:pt x="1450" y="2135"/>
                      <a:pt x="1391" y="2194"/>
                      <a:pt x="1274" y="2194"/>
                    </a:cubicBezTo>
                    <a:cubicBezTo>
                      <a:pt x="196" y="2194"/>
                      <a:pt x="196" y="2194"/>
                      <a:pt x="196" y="2194"/>
                    </a:cubicBezTo>
                    <a:cubicBezTo>
                      <a:pt x="39" y="2194"/>
                      <a:pt x="0" y="2135"/>
                      <a:pt x="0" y="1978"/>
                    </a:cubicBezTo>
                    <a:cubicBezTo>
                      <a:pt x="0" y="1175"/>
                      <a:pt x="1136" y="1254"/>
                      <a:pt x="1136" y="607"/>
                    </a:cubicBez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5" name="Google Shape;365;p44"/>
              <p:cNvSpPr/>
              <p:nvPr/>
            </p:nvSpPr>
            <p:spPr>
              <a:xfrm>
                <a:off x="7619681" y="3555735"/>
                <a:ext cx="486772" cy="722954"/>
              </a:xfrm>
              <a:custGeom>
                <a:rect b="b" l="l" r="r" t="t"/>
                <a:pathLst>
                  <a:path extrusionOk="0" h="2214" w="1490">
                    <a:moveTo>
                      <a:pt x="0" y="1116"/>
                    </a:moveTo>
                    <a:lnTo>
                      <a:pt x="0" y="1116"/>
                    </a:lnTo>
                    <a:cubicBezTo>
                      <a:pt x="0" y="489"/>
                      <a:pt x="176" y="0"/>
                      <a:pt x="744" y="0"/>
                    </a:cubicBezTo>
                    <a:cubicBezTo>
                      <a:pt x="1293" y="0"/>
                      <a:pt x="1489" y="489"/>
                      <a:pt x="1489" y="1116"/>
                    </a:cubicBezTo>
                    <a:cubicBezTo>
                      <a:pt x="1489" y="1743"/>
                      <a:pt x="1293" y="2213"/>
                      <a:pt x="744" y="2213"/>
                    </a:cubicBezTo>
                    <a:cubicBezTo>
                      <a:pt x="176" y="2213"/>
                      <a:pt x="0" y="1743"/>
                      <a:pt x="0" y="1116"/>
                    </a:cubicBezTo>
                    <a:close/>
                    <a:moveTo>
                      <a:pt x="1254" y="1116"/>
                    </a:moveTo>
                    <a:lnTo>
                      <a:pt x="1254" y="1116"/>
                    </a:lnTo>
                    <a:cubicBezTo>
                      <a:pt x="1254" y="607"/>
                      <a:pt x="1136" y="195"/>
                      <a:pt x="744" y="195"/>
                    </a:cubicBezTo>
                    <a:cubicBezTo>
                      <a:pt x="333" y="195"/>
                      <a:pt x="216" y="607"/>
                      <a:pt x="216" y="1116"/>
                    </a:cubicBezTo>
                    <a:cubicBezTo>
                      <a:pt x="216" y="1626"/>
                      <a:pt x="333" y="2018"/>
                      <a:pt x="744" y="2018"/>
                    </a:cubicBezTo>
                    <a:cubicBezTo>
                      <a:pt x="1136" y="2018"/>
                      <a:pt x="1254" y="1626"/>
                      <a:pt x="1254" y="1116"/>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6" name="Google Shape;366;p44"/>
              <p:cNvSpPr/>
              <p:nvPr/>
            </p:nvSpPr>
            <p:spPr>
              <a:xfrm>
                <a:off x="7076744" y="4522075"/>
                <a:ext cx="377321" cy="704236"/>
              </a:xfrm>
              <a:custGeom>
                <a:rect b="b" l="l" r="r" t="t"/>
                <a:pathLst>
                  <a:path extrusionOk="0" h="2156" w="1156">
                    <a:moveTo>
                      <a:pt x="0" y="1960"/>
                    </a:moveTo>
                    <a:lnTo>
                      <a:pt x="0" y="1960"/>
                    </a:lnTo>
                    <a:cubicBezTo>
                      <a:pt x="470" y="1960"/>
                      <a:pt x="470" y="1960"/>
                      <a:pt x="470" y="1960"/>
                    </a:cubicBezTo>
                    <a:cubicBezTo>
                      <a:pt x="470" y="391"/>
                      <a:pt x="470" y="391"/>
                      <a:pt x="470" y="391"/>
                    </a:cubicBezTo>
                    <a:cubicBezTo>
                      <a:pt x="470" y="333"/>
                      <a:pt x="489" y="274"/>
                      <a:pt x="489" y="274"/>
                    </a:cubicBezTo>
                    <a:cubicBezTo>
                      <a:pt x="470" y="274"/>
                      <a:pt x="470" y="274"/>
                      <a:pt x="470" y="274"/>
                    </a:cubicBezTo>
                    <a:cubicBezTo>
                      <a:pt x="470" y="274"/>
                      <a:pt x="450" y="314"/>
                      <a:pt x="372" y="391"/>
                    </a:cubicBezTo>
                    <a:cubicBezTo>
                      <a:pt x="136" y="627"/>
                      <a:pt x="136" y="627"/>
                      <a:pt x="136" y="627"/>
                    </a:cubicBezTo>
                    <a:cubicBezTo>
                      <a:pt x="0" y="490"/>
                      <a:pt x="0" y="490"/>
                      <a:pt x="0" y="490"/>
                    </a:cubicBezTo>
                    <a:cubicBezTo>
                      <a:pt x="489" y="0"/>
                      <a:pt x="489" y="0"/>
                      <a:pt x="489" y="0"/>
                    </a:cubicBezTo>
                    <a:cubicBezTo>
                      <a:pt x="685" y="0"/>
                      <a:pt x="685" y="0"/>
                      <a:pt x="685" y="0"/>
                    </a:cubicBezTo>
                    <a:cubicBezTo>
                      <a:pt x="685" y="1960"/>
                      <a:pt x="685" y="1960"/>
                      <a:pt x="685" y="1960"/>
                    </a:cubicBezTo>
                    <a:cubicBezTo>
                      <a:pt x="1155" y="1960"/>
                      <a:pt x="1155" y="1960"/>
                      <a:pt x="1155" y="1960"/>
                    </a:cubicBezTo>
                    <a:cubicBezTo>
                      <a:pt x="1155" y="2155"/>
                      <a:pt x="1155" y="2155"/>
                      <a:pt x="1155" y="2155"/>
                    </a:cubicBezTo>
                    <a:cubicBezTo>
                      <a:pt x="0" y="2155"/>
                      <a:pt x="0" y="2155"/>
                      <a:pt x="0" y="2155"/>
                    </a:cubicBezTo>
                    <a:lnTo>
                      <a:pt x="0" y="1960"/>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7" name="Google Shape;367;p44"/>
              <p:cNvSpPr/>
              <p:nvPr/>
            </p:nvSpPr>
            <p:spPr>
              <a:xfrm>
                <a:off x="7569275" y="4516315"/>
                <a:ext cx="468049" cy="724399"/>
              </a:xfrm>
              <a:custGeom>
                <a:rect b="b" l="l" r="r" t="t"/>
                <a:pathLst>
                  <a:path extrusionOk="0" h="2216" w="1432">
                    <a:moveTo>
                      <a:pt x="177" y="1940"/>
                    </a:moveTo>
                    <a:lnTo>
                      <a:pt x="177" y="1940"/>
                    </a:lnTo>
                    <a:cubicBezTo>
                      <a:pt x="177" y="1940"/>
                      <a:pt x="314" y="2018"/>
                      <a:pt x="490" y="2018"/>
                    </a:cubicBezTo>
                    <a:cubicBezTo>
                      <a:pt x="941" y="2018"/>
                      <a:pt x="1176" y="1568"/>
                      <a:pt x="1215" y="1117"/>
                    </a:cubicBezTo>
                    <a:cubicBezTo>
                      <a:pt x="1195" y="1117"/>
                      <a:pt x="1195" y="1117"/>
                      <a:pt x="1195" y="1117"/>
                    </a:cubicBezTo>
                    <a:cubicBezTo>
                      <a:pt x="1098" y="1294"/>
                      <a:pt x="882" y="1391"/>
                      <a:pt x="666" y="1391"/>
                    </a:cubicBezTo>
                    <a:cubicBezTo>
                      <a:pt x="274" y="1391"/>
                      <a:pt x="0" y="1117"/>
                      <a:pt x="0" y="706"/>
                    </a:cubicBezTo>
                    <a:cubicBezTo>
                      <a:pt x="0" y="255"/>
                      <a:pt x="294" y="0"/>
                      <a:pt x="666" y="0"/>
                    </a:cubicBezTo>
                    <a:cubicBezTo>
                      <a:pt x="1136" y="0"/>
                      <a:pt x="1431" y="411"/>
                      <a:pt x="1431" y="980"/>
                    </a:cubicBezTo>
                    <a:cubicBezTo>
                      <a:pt x="1431" y="1509"/>
                      <a:pt x="1157" y="2215"/>
                      <a:pt x="490" y="2215"/>
                    </a:cubicBezTo>
                    <a:cubicBezTo>
                      <a:pt x="255" y="2215"/>
                      <a:pt x="98" y="2116"/>
                      <a:pt x="98" y="2116"/>
                    </a:cubicBezTo>
                    <a:lnTo>
                      <a:pt x="177" y="1940"/>
                    </a:lnTo>
                    <a:close/>
                    <a:moveTo>
                      <a:pt x="1215" y="843"/>
                    </a:moveTo>
                    <a:lnTo>
                      <a:pt x="1215" y="843"/>
                    </a:lnTo>
                    <a:cubicBezTo>
                      <a:pt x="1215" y="549"/>
                      <a:pt x="980" y="196"/>
                      <a:pt x="666" y="196"/>
                    </a:cubicBezTo>
                    <a:cubicBezTo>
                      <a:pt x="373" y="196"/>
                      <a:pt x="216" y="411"/>
                      <a:pt x="216" y="706"/>
                    </a:cubicBezTo>
                    <a:cubicBezTo>
                      <a:pt x="216" y="1000"/>
                      <a:pt x="392" y="1196"/>
                      <a:pt x="686" y="1196"/>
                    </a:cubicBezTo>
                    <a:cubicBezTo>
                      <a:pt x="980" y="1196"/>
                      <a:pt x="1215" y="1000"/>
                      <a:pt x="1215" y="843"/>
                    </a:cubicBez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8" name="Google Shape;368;p44"/>
              <p:cNvSpPr/>
              <p:nvPr/>
            </p:nvSpPr>
            <p:spPr>
              <a:xfrm>
                <a:off x="6430117" y="5296877"/>
                <a:ext cx="659591" cy="659587"/>
              </a:xfrm>
              <a:custGeom>
                <a:rect b="b" l="l" r="r" t="t"/>
                <a:pathLst>
                  <a:path extrusionOk="0" h="2019" w="2020">
                    <a:moveTo>
                      <a:pt x="902" y="0"/>
                    </a:moveTo>
                    <a:lnTo>
                      <a:pt x="902" y="901"/>
                    </a:lnTo>
                    <a:lnTo>
                      <a:pt x="0" y="901"/>
                    </a:lnTo>
                    <a:lnTo>
                      <a:pt x="0" y="1116"/>
                    </a:lnTo>
                    <a:lnTo>
                      <a:pt x="902" y="1116"/>
                    </a:lnTo>
                    <a:lnTo>
                      <a:pt x="902" y="2018"/>
                    </a:lnTo>
                    <a:lnTo>
                      <a:pt x="1118" y="2018"/>
                    </a:lnTo>
                    <a:lnTo>
                      <a:pt x="1118" y="1116"/>
                    </a:lnTo>
                    <a:lnTo>
                      <a:pt x="2019" y="1116"/>
                    </a:lnTo>
                    <a:lnTo>
                      <a:pt x="2019" y="901"/>
                    </a:lnTo>
                    <a:lnTo>
                      <a:pt x="1118" y="901"/>
                    </a:lnTo>
                    <a:lnTo>
                      <a:pt x="1118" y="0"/>
                    </a:lnTo>
                    <a:lnTo>
                      <a:pt x="902" y="0"/>
                    </a:lnTo>
                  </a:path>
                </a:pathLst>
              </a:custGeom>
              <a:solidFill>
                <a:srgbClr val="2E7B9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sp>
            <p:nvSpPr>
              <p:cNvPr id="369" name="Google Shape;369;p44"/>
              <p:cNvSpPr/>
              <p:nvPr/>
            </p:nvSpPr>
            <p:spPr>
              <a:xfrm>
                <a:off x="8362799" y="3549974"/>
                <a:ext cx="20162" cy="1683541"/>
              </a:xfrm>
              <a:custGeom>
                <a:rect b="b" l="l" r="r" t="t"/>
                <a:pathLst>
                  <a:path extrusionOk="0" h="5154" w="60">
                    <a:moveTo>
                      <a:pt x="59" y="5153"/>
                    </a:moveTo>
                    <a:lnTo>
                      <a:pt x="0" y="5153"/>
                    </a:lnTo>
                    <a:lnTo>
                      <a:pt x="0" y="0"/>
                    </a:lnTo>
                    <a:lnTo>
                      <a:pt x="59" y="0"/>
                    </a:lnTo>
                    <a:lnTo>
                      <a:pt x="59" y="5153"/>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grpSp>
        <p:sp>
          <p:nvSpPr>
            <p:cNvPr id="370" name="Google Shape;370;p44"/>
            <p:cNvSpPr/>
            <p:nvPr/>
          </p:nvSpPr>
          <p:spPr>
            <a:xfrm>
              <a:off x="9658405" y="1018596"/>
              <a:ext cx="16376" cy="1367369"/>
            </a:xfrm>
            <a:custGeom>
              <a:rect b="b" l="l" r="r" t="t"/>
              <a:pathLst>
                <a:path extrusionOk="0" h="5154" w="60">
                  <a:moveTo>
                    <a:pt x="59" y="5153"/>
                  </a:moveTo>
                  <a:lnTo>
                    <a:pt x="0" y="5153"/>
                  </a:lnTo>
                  <a:lnTo>
                    <a:pt x="0" y="0"/>
                  </a:lnTo>
                  <a:lnTo>
                    <a:pt x="59" y="0"/>
                  </a:lnTo>
                  <a:lnTo>
                    <a:pt x="59" y="5153"/>
                  </a:lnTo>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200">
                <a:solidFill>
                  <a:schemeClr val="dk1"/>
                </a:solidFill>
                <a:latin typeface="Verdana"/>
                <a:ea typeface="Verdana"/>
                <a:cs typeface="Verdana"/>
                <a:sym typeface="Verdana"/>
              </a:endParaRPr>
            </a:p>
          </p:txBody>
        </p:sp>
      </p:grpSp>
      <p:pic>
        <p:nvPicPr>
          <p:cNvPr id="371" name="Google Shape;371;p44"/>
          <p:cNvPicPr preferRelativeResize="0"/>
          <p:nvPr/>
        </p:nvPicPr>
        <p:blipFill rotWithShape="1">
          <a:blip r:embed="rId2">
            <a:alphaModFix/>
          </a:blip>
          <a:srcRect b="0" l="0" r="0" t="24998"/>
          <a:stretch/>
        </p:blipFill>
        <p:spPr>
          <a:xfrm>
            <a:off x="0" y="0"/>
            <a:ext cx="9144002" cy="5143501"/>
          </a:xfrm>
          <a:prstGeom prst="rect">
            <a:avLst/>
          </a:prstGeom>
          <a:noFill/>
          <a:ln>
            <a:noFill/>
          </a:ln>
        </p:spPr>
      </p:pic>
      <p:grpSp>
        <p:nvGrpSpPr>
          <p:cNvPr id="372" name="Google Shape;372;p44"/>
          <p:cNvGrpSpPr/>
          <p:nvPr/>
        </p:nvGrpSpPr>
        <p:grpSpPr>
          <a:xfrm>
            <a:off x="7401612" y="4670330"/>
            <a:ext cx="1565318" cy="291278"/>
            <a:chOff x="238125" y="2156625"/>
            <a:chExt cx="7141050" cy="1328825"/>
          </a:xfrm>
        </p:grpSpPr>
        <p:sp>
          <p:nvSpPr>
            <p:cNvPr id="373" name="Google Shape;373;p44"/>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4" name="Google Shape;374;p44"/>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5" name="Google Shape;375;p44"/>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6" name="Google Shape;376;p44"/>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7" name="Google Shape;377;p44"/>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8" name="Google Shape;378;p44"/>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9" name="Google Shape;379;p44"/>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0" name="Google Shape;380;p44"/>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Blank">
  <p:cSld name="8_Blank">
    <p:spTree>
      <p:nvGrpSpPr>
        <p:cNvPr id="381" name="Shape 381"/>
        <p:cNvGrpSpPr/>
        <p:nvPr/>
      </p:nvGrpSpPr>
      <p:grpSpPr>
        <a:xfrm>
          <a:off x="0" y="0"/>
          <a:ext cx="0" cy="0"/>
          <a:chOff x="0" y="0"/>
          <a:chExt cx="0" cy="0"/>
        </a:xfrm>
      </p:grpSpPr>
      <p:pic>
        <p:nvPicPr>
          <p:cNvPr id="382" name="Google Shape;382;p45"/>
          <p:cNvPicPr preferRelativeResize="0"/>
          <p:nvPr/>
        </p:nvPicPr>
        <p:blipFill rotWithShape="1">
          <a:blip r:embed="rId2">
            <a:alphaModFix/>
          </a:blip>
          <a:srcRect b="7806" l="0" r="0" t="7798"/>
          <a:stretch/>
        </p:blipFill>
        <p:spPr>
          <a:xfrm>
            <a:off x="0" y="0"/>
            <a:ext cx="9144003" cy="5143501"/>
          </a:xfrm>
          <a:prstGeom prst="rect">
            <a:avLst/>
          </a:prstGeom>
          <a:noFill/>
          <a:ln>
            <a:noFill/>
          </a:ln>
        </p:spPr>
      </p:pic>
      <p:grpSp>
        <p:nvGrpSpPr>
          <p:cNvPr id="383" name="Google Shape;383;p45"/>
          <p:cNvGrpSpPr/>
          <p:nvPr/>
        </p:nvGrpSpPr>
        <p:grpSpPr>
          <a:xfrm>
            <a:off x="7401612" y="4670330"/>
            <a:ext cx="1565318" cy="291278"/>
            <a:chOff x="238125" y="2156625"/>
            <a:chExt cx="7141050" cy="1328825"/>
          </a:xfrm>
        </p:grpSpPr>
        <p:sp>
          <p:nvSpPr>
            <p:cNvPr id="384" name="Google Shape;384;p45"/>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5" name="Google Shape;385;p45"/>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6" name="Google Shape;386;p45"/>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7" name="Google Shape;387;p45"/>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8" name="Google Shape;388;p45"/>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89" name="Google Shape;389;p45"/>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0" name="Google Shape;390;p45"/>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1" name="Google Shape;391;p45"/>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92" name="Shape 392"/>
        <p:cNvGrpSpPr/>
        <p:nvPr/>
      </p:nvGrpSpPr>
      <p:grpSpPr>
        <a:xfrm>
          <a:off x="0" y="0"/>
          <a:ext cx="0" cy="0"/>
          <a:chOff x="0" y="0"/>
          <a:chExt cx="0" cy="0"/>
        </a:xfrm>
      </p:grpSpPr>
      <p:pic>
        <p:nvPicPr>
          <p:cNvPr id="393" name="Google Shape;393;p46"/>
          <p:cNvPicPr preferRelativeResize="0"/>
          <p:nvPr/>
        </p:nvPicPr>
        <p:blipFill rotWithShape="1">
          <a:blip r:embed="rId2">
            <a:alphaModFix/>
          </a:blip>
          <a:srcRect b="7648" l="0" r="0" t="7648"/>
          <a:stretch/>
        </p:blipFill>
        <p:spPr>
          <a:xfrm>
            <a:off x="0" y="0"/>
            <a:ext cx="9144003" cy="5143500"/>
          </a:xfrm>
          <a:prstGeom prst="rect">
            <a:avLst/>
          </a:prstGeom>
          <a:noFill/>
          <a:ln>
            <a:noFill/>
          </a:ln>
        </p:spPr>
      </p:pic>
      <p:grpSp>
        <p:nvGrpSpPr>
          <p:cNvPr id="394" name="Google Shape;394;p46"/>
          <p:cNvGrpSpPr/>
          <p:nvPr/>
        </p:nvGrpSpPr>
        <p:grpSpPr>
          <a:xfrm>
            <a:off x="7401612" y="4670330"/>
            <a:ext cx="1565318" cy="291278"/>
            <a:chOff x="238125" y="2156625"/>
            <a:chExt cx="7141050" cy="1328825"/>
          </a:xfrm>
        </p:grpSpPr>
        <p:sp>
          <p:nvSpPr>
            <p:cNvPr id="395" name="Google Shape;395;p46"/>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6" name="Google Shape;396;p46"/>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7" name="Google Shape;397;p46"/>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8" name="Google Shape;398;p46"/>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99" name="Google Shape;399;p46"/>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0" name="Google Shape;400;p46"/>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1" name="Google Shape;401;p46"/>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2" name="Google Shape;402;p46"/>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3" name="Shape 403"/>
        <p:cNvGrpSpPr/>
        <p:nvPr/>
      </p:nvGrpSpPr>
      <p:grpSpPr>
        <a:xfrm>
          <a:off x="0" y="0"/>
          <a:ext cx="0" cy="0"/>
          <a:chOff x="0" y="0"/>
          <a:chExt cx="0" cy="0"/>
        </a:xfrm>
      </p:grpSpPr>
      <p:sp>
        <p:nvSpPr>
          <p:cNvPr id="404" name="Google Shape;404;p4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5" name="Google Shape;405;p4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06" name="Google Shape;406;p4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grpSp>
        <p:nvGrpSpPr>
          <p:cNvPr id="407" name="Google Shape;407;p47"/>
          <p:cNvGrpSpPr/>
          <p:nvPr/>
        </p:nvGrpSpPr>
        <p:grpSpPr>
          <a:xfrm>
            <a:off x="7401612" y="4670330"/>
            <a:ext cx="1565318" cy="291278"/>
            <a:chOff x="238125" y="2156625"/>
            <a:chExt cx="7141050" cy="1328825"/>
          </a:xfrm>
        </p:grpSpPr>
        <p:sp>
          <p:nvSpPr>
            <p:cNvPr id="408" name="Google Shape;408;p47"/>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09" name="Google Shape;409;p47"/>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0" name="Google Shape;410;p47"/>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1" name="Google Shape;411;p47"/>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2" name="Google Shape;412;p47"/>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3" name="Google Shape;413;p47"/>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4" name="Google Shape;414;p47"/>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5" name="Google Shape;415;p47"/>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6" name="Shape 416"/>
        <p:cNvGrpSpPr/>
        <p:nvPr/>
      </p:nvGrpSpPr>
      <p:grpSpPr>
        <a:xfrm>
          <a:off x="0" y="0"/>
          <a:ext cx="0" cy="0"/>
          <a:chOff x="0" y="0"/>
          <a:chExt cx="0" cy="0"/>
        </a:xfrm>
      </p:grpSpPr>
      <p:sp>
        <p:nvSpPr>
          <p:cNvPr id="417" name="Google Shape;417;p4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2"/>
              </a:buClr>
              <a:buSzPts val="2400"/>
              <a:buFont typeface="Arial"/>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8" name="Google Shape;418;p48"/>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grpSp>
        <p:nvGrpSpPr>
          <p:cNvPr id="419" name="Google Shape;419;p48"/>
          <p:cNvGrpSpPr/>
          <p:nvPr/>
        </p:nvGrpSpPr>
        <p:grpSpPr>
          <a:xfrm>
            <a:off x="7401612" y="4670330"/>
            <a:ext cx="1565318" cy="291278"/>
            <a:chOff x="238125" y="2156625"/>
            <a:chExt cx="7141050" cy="1328825"/>
          </a:xfrm>
        </p:grpSpPr>
        <p:sp>
          <p:nvSpPr>
            <p:cNvPr id="420" name="Google Shape;420;p48"/>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1" name="Google Shape;421;p48"/>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2" name="Google Shape;422;p48"/>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3" name="Google Shape;423;p48"/>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4" name="Google Shape;424;p48"/>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5" name="Google Shape;425;p48"/>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6" name="Google Shape;426;p48"/>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27" name="Google Shape;427;p48"/>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8" name="Shape 428"/>
        <p:cNvGrpSpPr/>
        <p:nvPr/>
      </p:nvGrpSpPr>
      <p:grpSpPr>
        <a:xfrm>
          <a:off x="0" y="0"/>
          <a:ext cx="0" cy="0"/>
          <a:chOff x="0" y="0"/>
          <a:chExt cx="0" cy="0"/>
        </a:xfrm>
      </p:grpSpPr>
      <p:sp>
        <p:nvSpPr>
          <p:cNvPr id="429" name="Google Shape;429;p49"/>
          <p:cNvSpPr txBox="1"/>
          <p:nvPr>
            <p:ph type="title"/>
          </p:nvPr>
        </p:nvSpPr>
        <p:spPr>
          <a:xfrm>
            <a:off x="456481" y="205222"/>
            <a:ext cx="8226600" cy="8577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grpSp>
        <p:nvGrpSpPr>
          <p:cNvPr id="430" name="Google Shape;430;p49"/>
          <p:cNvGrpSpPr/>
          <p:nvPr/>
        </p:nvGrpSpPr>
        <p:grpSpPr>
          <a:xfrm>
            <a:off x="7401612" y="4670330"/>
            <a:ext cx="1565318" cy="291278"/>
            <a:chOff x="238125" y="2156625"/>
            <a:chExt cx="7141050" cy="1328825"/>
          </a:xfrm>
        </p:grpSpPr>
        <p:sp>
          <p:nvSpPr>
            <p:cNvPr id="431" name="Google Shape;431;p49"/>
            <p:cNvSpPr/>
            <p:nvPr/>
          </p:nvSpPr>
          <p:spPr>
            <a:xfrm>
              <a:off x="238125" y="2297050"/>
              <a:ext cx="721150" cy="1004725"/>
            </a:xfrm>
            <a:custGeom>
              <a:rect b="b" l="l" r="r" t="t"/>
              <a:pathLst>
                <a:path extrusionOk="0" h="40189" w="28846">
                  <a:moveTo>
                    <a:pt x="0" y="1"/>
                  </a:moveTo>
                  <a:lnTo>
                    <a:pt x="0" y="40189"/>
                  </a:lnTo>
                  <a:lnTo>
                    <a:pt x="28845" y="40189"/>
                  </a:lnTo>
                  <a:lnTo>
                    <a:pt x="28845" y="37380"/>
                  </a:lnTo>
                  <a:lnTo>
                    <a:pt x="3025" y="37380"/>
                  </a:lnTo>
                  <a:lnTo>
                    <a:pt x="3025" y="21283"/>
                  </a:lnTo>
                  <a:lnTo>
                    <a:pt x="26036" y="21283"/>
                  </a:lnTo>
                  <a:lnTo>
                    <a:pt x="26036" y="18582"/>
                  </a:lnTo>
                  <a:lnTo>
                    <a:pt x="3025" y="18582"/>
                  </a:lnTo>
                  <a:lnTo>
                    <a:pt x="3025" y="2810"/>
                  </a:lnTo>
                  <a:lnTo>
                    <a:pt x="28521" y="2810"/>
                  </a:lnTo>
                  <a:lnTo>
                    <a:pt x="28521"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2" name="Google Shape;432;p49"/>
            <p:cNvSpPr/>
            <p:nvPr/>
          </p:nvSpPr>
          <p:spPr>
            <a:xfrm>
              <a:off x="1178000" y="2297050"/>
              <a:ext cx="945325" cy="1004725"/>
            </a:xfrm>
            <a:custGeom>
              <a:rect b="b" l="l" r="r" t="t"/>
              <a:pathLst>
                <a:path extrusionOk="0" h="40189" w="37813">
                  <a:moveTo>
                    <a:pt x="1" y="1"/>
                  </a:moveTo>
                  <a:lnTo>
                    <a:pt x="1" y="40189"/>
                  </a:lnTo>
                  <a:lnTo>
                    <a:pt x="2810" y="40189"/>
                  </a:lnTo>
                  <a:lnTo>
                    <a:pt x="2810" y="5294"/>
                  </a:lnTo>
                  <a:lnTo>
                    <a:pt x="18691" y="28413"/>
                  </a:lnTo>
                  <a:lnTo>
                    <a:pt x="18907" y="28413"/>
                  </a:lnTo>
                  <a:lnTo>
                    <a:pt x="34896" y="5294"/>
                  </a:lnTo>
                  <a:lnTo>
                    <a:pt x="34896" y="40189"/>
                  </a:lnTo>
                  <a:lnTo>
                    <a:pt x="37813" y="40189"/>
                  </a:lnTo>
                  <a:lnTo>
                    <a:pt x="37813" y="1"/>
                  </a:lnTo>
                  <a:lnTo>
                    <a:pt x="35004" y="1"/>
                  </a:lnTo>
                  <a:lnTo>
                    <a:pt x="18907" y="23768"/>
                  </a:lnTo>
                  <a:lnTo>
                    <a:pt x="2810"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3" name="Google Shape;433;p49"/>
            <p:cNvSpPr/>
            <p:nvPr/>
          </p:nvSpPr>
          <p:spPr>
            <a:xfrm>
              <a:off x="2315075" y="2288950"/>
              <a:ext cx="1004725" cy="1012825"/>
            </a:xfrm>
            <a:custGeom>
              <a:rect b="b" l="l" r="r" t="t"/>
              <a:pathLst>
                <a:path extrusionOk="0" h="40513" w="40189">
                  <a:moveTo>
                    <a:pt x="20094" y="3350"/>
                  </a:moveTo>
                  <a:lnTo>
                    <a:pt x="30574" y="26577"/>
                  </a:lnTo>
                  <a:lnTo>
                    <a:pt x="9399" y="26577"/>
                  </a:lnTo>
                  <a:lnTo>
                    <a:pt x="20094" y="3350"/>
                  </a:lnTo>
                  <a:close/>
                  <a:moveTo>
                    <a:pt x="18690" y="1"/>
                  </a:moveTo>
                  <a:lnTo>
                    <a:pt x="0" y="40513"/>
                  </a:lnTo>
                  <a:lnTo>
                    <a:pt x="3025" y="40513"/>
                  </a:lnTo>
                  <a:lnTo>
                    <a:pt x="8211" y="29277"/>
                  </a:lnTo>
                  <a:lnTo>
                    <a:pt x="31870" y="29277"/>
                  </a:lnTo>
                  <a:lnTo>
                    <a:pt x="36948" y="40513"/>
                  </a:lnTo>
                  <a:lnTo>
                    <a:pt x="40189" y="40513"/>
                  </a:lnTo>
                  <a:lnTo>
                    <a:pt x="2149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4" name="Google Shape;434;p49"/>
            <p:cNvSpPr/>
            <p:nvPr/>
          </p:nvSpPr>
          <p:spPr>
            <a:xfrm>
              <a:off x="3535850" y="2156625"/>
              <a:ext cx="62150" cy="1328825"/>
            </a:xfrm>
            <a:custGeom>
              <a:rect b="b" l="l" r="r" t="t"/>
              <a:pathLst>
                <a:path extrusionOk="0" h="53153" w="2486">
                  <a:moveTo>
                    <a:pt x="1" y="0"/>
                  </a:moveTo>
                  <a:lnTo>
                    <a:pt x="1" y="53152"/>
                  </a:lnTo>
                  <a:lnTo>
                    <a:pt x="2485" y="53152"/>
                  </a:lnTo>
                  <a:lnTo>
                    <a:pt x="2485" y="0"/>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5" name="Google Shape;435;p49"/>
            <p:cNvSpPr/>
            <p:nvPr/>
          </p:nvSpPr>
          <p:spPr>
            <a:xfrm>
              <a:off x="3784325" y="2288950"/>
              <a:ext cx="1064175" cy="1012825"/>
            </a:xfrm>
            <a:custGeom>
              <a:rect b="b" l="l" r="r" t="t"/>
              <a:pathLst>
                <a:path extrusionOk="0" h="40513" w="42567">
                  <a:moveTo>
                    <a:pt x="21175" y="10696"/>
                  </a:moveTo>
                  <a:lnTo>
                    <a:pt x="26577" y="23660"/>
                  </a:lnTo>
                  <a:lnTo>
                    <a:pt x="15882" y="23660"/>
                  </a:lnTo>
                  <a:lnTo>
                    <a:pt x="21175" y="10696"/>
                  </a:lnTo>
                  <a:close/>
                  <a:moveTo>
                    <a:pt x="17286" y="1"/>
                  </a:moveTo>
                  <a:lnTo>
                    <a:pt x="1" y="40513"/>
                  </a:lnTo>
                  <a:lnTo>
                    <a:pt x="9076" y="40513"/>
                  </a:lnTo>
                  <a:lnTo>
                    <a:pt x="12749" y="31438"/>
                  </a:lnTo>
                  <a:lnTo>
                    <a:pt x="29710" y="31438"/>
                  </a:lnTo>
                  <a:lnTo>
                    <a:pt x="33383" y="40513"/>
                  </a:lnTo>
                  <a:lnTo>
                    <a:pt x="42566" y="40513"/>
                  </a:lnTo>
                  <a:lnTo>
                    <a:pt x="25389" y="1"/>
                  </a:ln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6" name="Google Shape;436;p49"/>
            <p:cNvSpPr/>
            <p:nvPr/>
          </p:nvSpPr>
          <p:spPr>
            <a:xfrm>
              <a:off x="4799850" y="2280850"/>
              <a:ext cx="926425" cy="1037150"/>
            </a:xfrm>
            <a:custGeom>
              <a:rect b="b" l="l" r="r" t="t"/>
              <a:pathLst>
                <a:path extrusionOk="0" h="41486" w="37057">
                  <a:moveTo>
                    <a:pt x="20959" y="1"/>
                  </a:moveTo>
                  <a:cubicBezTo>
                    <a:pt x="8643" y="1"/>
                    <a:pt x="0" y="9291"/>
                    <a:pt x="0" y="20743"/>
                  </a:cubicBezTo>
                  <a:lnTo>
                    <a:pt x="0" y="20851"/>
                  </a:lnTo>
                  <a:cubicBezTo>
                    <a:pt x="0" y="32410"/>
                    <a:pt x="8751" y="41485"/>
                    <a:pt x="20527" y="41485"/>
                  </a:cubicBezTo>
                  <a:cubicBezTo>
                    <a:pt x="28305" y="41485"/>
                    <a:pt x="32951" y="38784"/>
                    <a:pt x="37056" y="34355"/>
                  </a:cubicBezTo>
                  <a:lnTo>
                    <a:pt x="31438" y="28629"/>
                  </a:lnTo>
                  <a:cubicBezTo>
                    <a:pt x="28305" y="31546"/>
                    <a:pt x="25497" y="33383"/>
                    <a:pt x="20851" y="33383"/>
                  </a:cubicBezTo>
                  <a:cubicBezTo>
                    <a:pt x="13937" y="33383"/>
                    <a:pt x="9183" y="27657"/>
                    <a:pt x="9183" y="20743"/>
                  </a:cubicBezTo>
                  <a:lnTo>
                    <a:pt x="9183" y="20635"/>
                  </a:lnTo>
                  <a:cubicBezTo>
                    <a:pt x="9183" y="13721"/>
                    <a:pt x="14045" y="8103"/>
                    <a:pt x="20851" y="8103"/>
                  </a:cubicBezTo>
                  <a:cubicBezTo>
                    <a:pt x="24848" y="8103"/>
                    <a:pt x="28089" y="9831"/>
                    <a:pt x="31114" y="12640"/>
                  </a:cubicBezTo>
                  <a:lnTo>
                    <a:pt x="36732" y="6158"/>
                  </a:lnTo>
                  <a:cubicBezTo>
                    <a:pt x="33059" y="2485"/>
                    <a:pt x="28521" y="1"/>
                    <a:pt x="20959"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7" name="Google Shape;437;p49"/>
            <p:cNvSpPr/>
            <p:nvPr/>
          </p:nvSpPr>
          <p:spPr>
            <a:xfrm>
              <a:off x="5799175" y="2294350"/>
              <a:ext cx="729250" cy="996625"/>
            </a:xfrm>
            <a:custGeom>
              <a:rect b="b" l="l" r="r" t="t"/>
              <a:pathLst>
                <a:path extrusionOk="0" h="39865" w="29170">
                  <a:moveTo>
                    <a:pt x="15233" y="1"/>
                  </a:moveTo>
                  <a:cubicBezTo>
                    <a:pt x="8211" y="1"/>
                    <a:pt x="4429" y="2810"/>
                    <a:pt x="540" y="8103"/>
                  </a:cubicBezTo>
                  <a:lnTo>
                    <a:pt x="6590" y="12965"/>
                  </a:lnTo>
                  <a:cubicBezTo>
                    <a:pt x="9507" y="9400"/>
                    <a:pt x="11668" y="7671"/>
                    <a:pt x="14693" y="7671"/>
                  </a:cubicBezTo>
                  <a:cubicBezTo>
                    <a:pt x="17718" y="7671"/>
                    <a:pt x="19986" y="9508"/>
                    <a:pt x="19986" y="12857"/>
                  </a:cubicBezTo>
                  <a:cubicBezTo>
                    <a:pt x="19986" y="16098"/>
                    <a:pt x="18042" y="18258"/>
                    <a:pt x="13180" y="22255"/>
                  </a:cubicBezTo>
                  <a:lnTo>
                    <a:pt x="0" y="33059"/>
                  </a:lnTo>
                  <a:lnTo>
                    <a:pt x="0" y="39865"/>
                  </a:lnTo>
                  <a:lnTo>
                    <a:pt x="29169" y="39865"/>
                  </a:lnTo>
                  <a:lnTo>
                    <a:pt x="29169" y="32411"/>
                  </a:lnTo>
                  <a:lnTo>
                    <a:pt x="11992" y="32411"/>
                  </a:lnTo>
                  <a:lnTo>
                    <a:pt x="18474" y="27441"/>
                  </a:lnTo>
                  <a:cubicBezTo>
                    <a:pt x="25388" y="22039"/>
                    <a:pt x="28737" y="18798"/>
                    <a:pt x="28737" y="12208"/>
                  </a:cubicBezTo>
                  <a:cubicBezTo>
                    <a:pt x="28737" y="4754"/>
                    <a:pt x="23660" y="1"/>
                    <a:pt x="15233"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38" name="Google Shape;438;p49"/>
            <p:cNvSpPr/>
            <p:nvPr/>
          </p:nvSpPr>
          <p:spPr>
            <a:xfrm>
              <a:off x="6652625" y="2294350"/>
              <a:ext cx="726550" cy="996625"/>
            </a:xfrm>
            <a:custGeom>
              <a:rect b="b" l="l" r="r" t="t"/>
              <a:pathLst>
                <a:path extrusionOk="0" h="39865" w="29062">
                  <a:moveTo>
                    <a:pt x="15126" y="1"/>
                  </a:moveTo>
                  <a:cubicBezTo>
                    <a:pt x="8103" y="1"/>
                    <a:pt x="4322" y="2810"/>
                    <a:pt x="433" y="8103"/>
                  </a:cubicBezTo>
                  <a:lnTo>
                    <a:pt x="6591" y="12965"/>
                  </a:lnTo>
                  <a:cubicBezTo>
                    <a:pt x="9508" y="9400"/>
                    <a:pt x="11560" y="7671"/>
                    <a:pt x="14585" y="7671"/>
                  </a:cubicBezTo>
                  <a:cubicBezTo>
                    <a:pt x="17718" y="7671"/>
                    <a:pt x="19879" y="9508"/>
                    <a:pt x="19879" y="12857"/>
                  </a:cubicBezTo>
                  <a:cubicBezTo>
                    <a:pt x="19879" y="16098"/>
                    <a:pt x="17934" y="18258"/>
                    <a:pt x="13073" y="22255"/>
                  </a:cubicBezTo>
                  <a:lnTo>
                    <a:pt x="1" y="33059"/>
                  </a:lnTo>
                  <a:lnTo>
                    <a:pt x="1" y="39865"/>
                  </a:lnTo>
                  <a:lnTo>
                    <a:pt x="29062" y="39865"/>
                  </a:lnTo>
                  <a:lnTo>
                    <a:pt x="29062" y="32411"/>
                  </a:lnTo>
                  <a:lnTo>
                    <a:pt x="11993" y="32411"/>
                  </a:lnTo>
                  <a:lnTo>
                    <a:pt x="18367" y="27441"/>
                  </a:lnTo>
                  <a:cubicBezTo>
                    <a:pt x="25389" y="22039"/>
                    <a:pt x="28738" y="18798"/>
                    <a:pt x="28738" y="12208"/>
                  </a:cubicBezTo>
                  <a:cubicBezTo>
                    <a:pt x="28738" y="4754"/>
                    <a:pt x="23552" y="1"/>
                    <a:pt x="15126" y="1"/>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word Slide A">
  <p:cSld name="Keyword Slide A">
    <p:bg>
      <p:bgPr>
        <a:solidFill>
          <a:schemeClr val="dk1"/>
        </a:solidFill>
      </p:bgPr>
    </p:bg>
    <p:spTree>
      <p:nvGrpSpPr>
        <p:cNvPr id="439" name="Shape 439"/>
        <p:cNvGrpSpPr/>
        <p:nvPr/>
      </p:nvGrpSpPr>
      <p:grpSpPr>
        <a:xfrm>
          <a:off x="0" y="0"/>
          <a:ext cx="0" cy="0"/>
          <a:chOff x="0" y="0"/>
          <a:chExt cx="0" cy="0"/>
        </a:xfrm>
      </p:grpSpPr>
      <p:sp>
        <p:nvSpPr>
          <p:cNvPr id="440" name="Google Shape;440;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1pPr>
            <a:lvl2pPr indent="0" lvl="1"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2pPr>
            <a:lvl3pPr indent="0" lvl="2"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3pPr>
            <a:lvl4pPr indent="0" lvl="3"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4pPr>
            <a:lvl5pPr indent="0" lvl="4"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5pPr>
            <a:lvl6pPr indent="0" lvl="5"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6pPr>
            <a:lvl7pPr indent="0" lvl="6"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7pPr>
            <a:lvl8pPr indent="0" lvl="7"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8pPr>
            <a:lvl9pPr indent="0" lvl="8" marL="0" rtl="0" algn="r">
              <a:lnSpc>
                <a:spcPct val="100000"/>
              </a:lnSpc>
              <a:spcBef>
                <a:spcPts val="0"/>
              </a:spcBef>
              <a:spcAft>
                <a:spcPts val="0"/>
              </a:spcAft>
              <a:buSzPts val="1000"/>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grpSp>
        <p:nvGrpSpPr>
          <p:cNvPr id="441" name="Google Shape;441;p50"/>
          <p:cNvGrpSpPr/>
          <p:nvPr/>
        </p:nvGrpSpPr>
        <p:grpSpPr>
          <a:xfrm>
            <a:off x="1342777" y="1117122"/>
            <a:ext cx="454095" cy="414979"/>
            <a:chOff x="2448141" y="586143"/>
            <a:chExt cx="2808255" cy="2566352"/>
          </a:xfrm>
        </p:grpSpPr>
        <p:sp>
          <p:nvSpPr>
            <p:cNvPr id="442" name="Google Shape;442;p50"/>
            <p:cNvSpPr/>
            <p:nvPr/>
          </p:nvSpPr>
          <p:spPr>
            <a:xfrm>
              <a:off x="2448141" y="586143"/>
              <a:ext cx="1254375" cy="2566352"/>
            </a:xfrm>
            <a:custGeom>
              <a:rect b="b" l="l" r="r" t="t"/>
              <a:pathLst>
                <a:path extrusionOk="0" h="7857" w="3841">
                  <a:moveTo>
                    <a:pt x="3840" y="1095"/>
                  </a:moveTo>
                  <a:lnTo>
                    <a:pt x="3840" y="1095"/>
                  </a:lnTo>
                  <a:cubicBezTo>
                    <a:pt x="3232" y="0"/>
                    <a:pt x="3232" y="0"/>
                    <a:pt x="3232" y="0"/>
                  </a:cubicBezTo>
                  <a:cubicBezTo>
                    <a:pt x="1209" y="1034"/>
                    <a:pt x="0" y="2897"/>
                    <a:pt x="0" y="5141"/>
                  </a:cubicBezTo>
                  <a:cubicBezTo>
                    <a:pt x="0" y="6844"/>
                    <a:pt x="852" y="7856"/>
                    <a:pt x="2023" y="7856"/>
                  </a:cubicBezTo>
                  <a:cubicBezTo>
                    <a:pt x="3004" y="7856"/>
                    <a:pt x="3681" y="7141"/>
                    <a:pt x="3681" y="6129"/>
                  </a:cubicBezTo>
                  <a:cubicBezTo>
                    <a:pt x="3681" y="5163"/>
                    <a:pt x="3027" y="4487"/>
                    <a:pt x="2107" y="4487"/>
                  </a:cubicBezTo>
                  <a:cubicBezTo>
                    <a:pt x="1909" y="4487"/>
                    <a:pt x="1711" y="4532"/>
                    <a:pt x="1513" y="4616"/>
                  </a:cubicBezTo>
                  <a:cubicBezTo>
                    <a:pt x="1627" y="3072"/>
                    <a:pt x="2464" y="1894"/>
                    <a:pt x="3840" y="1095"/>
                  </a:cubicBezTo>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Verdana"/>
                <a:ea typeface="Verdana"/>
                <a:cs typeface="Verdana"/>
                <a:sym typeface="Verdana"/>
              </a:endParaRPr>
            </a:p>
          </p:txBody>
        </p:sp>
        <p:sp>
          <p:nvSpPr>
            <p:cNvPr id="443" name="Google Shape;443;p50"/>
            <p:cNvSpPr/>
            <p:nvPr/>
          </p:nvSpPr>
          <p:spPr>
            <a:xfrm>
              <a:off x="4002021" y="586143"/>
              <a:ext cx="1254375" cy="2566352"/>
            </a:xfrm>
            <a:custGeom>
              <a:rect b="b" l="l" r="r" t="t"/>
              <a:pathLst>
                <a:path extrusionOk="0" h="7857" w="3842">
                  <a:moveTo>
                    <a:pt x="2107" y="4487"/>
                  </a:moveTo>
                  <a:lnTo>
                    <a:pt x="2107" y="4487"/>
                  </a:lnTo>
                  <a:cubicBezTo>
                    <a:pt x="1909" y="4487"/>
                    <a:pt x="1711" y="4532"/>
                    <a:pt x="1521" y="4616"/>
                  </a:cubicBezTo>
                  <a:cubicBezTo>
                    <a:pt x="1628" y="3072"/>
                    <a:pt x="2464" y="1894"/>
                    <a:pt x="3841" y="1095"/>
                  </a:cubicBezTo>
                  <a:cubicBezTo>
                    <a:pt x="3232" y="0"/>
                    <a:pt x="3232" y="0"/>
                    <a:pt x="3232" y="0"/>
                  </a:cubicBezTo>
                  <a:cubicBezTo>
                    <a:pt x="1210" y="1034"/>
                    <a:pt x="0" y="2897"/>
                    <a:pt x="0" y="5141"/>
                  </a:cubicBezTo>
                  <a:cubicBezTo>
                    <a:pt x="0" y="6844"/>
                    <a:pt x="852" y="7856"/>
                    <a:pt x="2023" y="7856"/>
                  </a:cubicBezTo>
                  <a:cubicBezTo>
                    <a:pt x="3012" y="7856"/>
                    <a:pt x="3681" y="7141"/>
                    <a:pt x="3681" y="6129"/>
                  </a:cubicBezTo>
                  <a:cubicBezTo>
                    <a:pt x="3681" y="5163"/>
                    <a:pt x="3027" y="4487"/>
                    <a:pt x="2107" y="4487"/>
                  </a:cubicBezTo>
                </a:path>
              </a:pathLst>
            </a:custGeom>
            <a:solidFill>
              <a:schemeClr val="accent2"/>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Verdana"/>
                <a:ea typeface="Verdana"/>
                <a:cs typeface="Verdana"/>
                <a:sym typeface="Verdana"/>
              </a:endParaRPr>
            </a:p>
          </p:txBody>
        </p:sp>
      </p:grpSp>
      <p:pic>
        <p:nvPicPr>
          <p:cNvPr id="444" name="Google Shape;444;p50"/>
          <p:cNvPicPr preferRelativeResize="0"/>
          <p:nvPr/>
        </p:nvPicPr>
        <p:blipFill rotWithShape="1">
          <a:blip r:embed="rId2">
            <a:alphaModFix/>
          </a:blip>
          <a:srcRect b="0" l="0" r="0" t="0"/>
          <a:stretch/>
        </p:blipFill>
        <p:spPr>
          <a:xfrm>
            <a:off x="8159147" y="248600"/>
            <a:ext cx="785801" cy="269350"/>
          </a:xfrm>
          <a:prstGeom prst="rect">
            <a:avLst/>
          </a:prstGeom>
          <a:noFill/>
          <a:ln>
            <a:noFill/>
          </a:ln>
        </p:spPr>
      </p:pic>
      <p:sp>
        <p:nvSpPr>
          <p:cNvPr id="445" name="Google Shape;445;p50"/>
          <p:cNvSpPr txBox="1"/>
          <p:nvPr>
            <p:ph idx="1" type="body"/>
          </p:nvPr>
        </p:nvSpPr>
        <p:spPr>
          <a:xfrm>
            <a:off x="1818306" y="1117128"/>
            <a:ext cx="7020900" cy="2286600"/>
          </a:xfrm>
          <a:prstGeom prst="rect">
            <a:avLst/>
          </a:prstGeom>
          <a:noFill/>
          <a:ln>
            <a:noFill/>
          </a:ln>
        </p:spPr>
        <p:txBody>
          <a:bodyPr anchorCtr="0" anchor="t" bIns="36575" lIns="73150" spcFirstLastPara="1" rIns="73150" wrap="square" tIns="36575">
            <a:noAutofit/>
          </a:bodyPr>
          <a:lstStyle>
            <a:lvl1pPr indent="-228600" lvl="0" marL="457200" rtl="0" algn="l">
              <a:lnSpc>
                <a:spcPct val="100000"/>
              </a:lnSpc>
              <a:spcBef>
                <a:spcPts val="0"/>
              </a:spcBef>
              <a:spcAft>
                <a:spcPts val="0"/>
              </a:spcAft>
              <a:buSzPts val="1800"/>
              <a:buFont typeface="Arial"/>
              <a:buNone/>
              <a:defRPr sz="3600">
                <a:solidFill>
                  <a:schemeClr val="lt1"/>
                </a:solidFill>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46" name="Google Shape;446;p50"/>
          <p:cNvSpPr txBox="1"/>
          <p:nvPr>
            <p:ph idx="2" type="body"/>
          </p:nvPr>
        </p:nvSpPr>
        <p:spPr>
          <a:xfrm>
            <a:off x="1818306" y="3454763"/>
            <a:ext cx="7020900" cy="300300"/>
          </a:xfrm>
          <a:prstGeom prst="rect">
            <a:avLst/>
          </a:prstGeom>
          <a:noFill/>
          <a:ln>
            <a:noFill/>
          </a:ln>
        </p:spPr>
        <p:txBody>
          <a:bodyPr anchorCtr="0" anchor="t" bIns="36575" lIns="73150" spcFirstLastPara="1" rIns="73150" wrap="square" tIns="36575">
            <a:noAutofit/>
          </a:bodyPr>
          <a:lstStyle>
            <a:lvl1pPr indent="-228600" lvl="0" marL="457200" rtl="0" algn="l">
              <a:lnSpc>
                <a:spcPct val="100000"/>
              </a:lnSpc>
              <a:spcBef>
                <a:spcPts val="0"/>
              </a:spcBef>
              <a:spcAft>
                <a:spcPts val="0"/>
              </a:spcAft>
              <a:buSzPts val="1800"/>
              <a:buFont typeface="Arial"/>
              <a:buNone/>
              <a:defRPr sz="1400">
                <a:solidFill>
                  <a:schemeClr val="accent2"/>
                </a:solidFill>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Magenta">
  <p:cSld name="Content Magenta">
    <p:spTree>
      <p:nvGrpSpPr>
        <p:cNvPr id="447" name="Shape 447"/>
        <p:cNvGrpSpPr/>
        <p:nvPr/>
      </p:nvGrpSpPr>
      <p:grpSpPr>
        <a:xfrm>
          <a:off x="0" y="0"/>
          <a:ext cx="0" cy="0"/>
          <a:chOff x="0" y="0"/>
          <a:chExt cx="0" cy="0"/>
        </a:xfrm>
      </p:grpSpPr>
      <p:sp>
        <p:nvSpPr>
          <p:cNvPr id="448" name="Google Shape;448;p51"/>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49" name="Google Shape;449;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lnSpcReduction="10000"/>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
              <a:t>‹#›</a:t>
            </a:fld>
            <a:endParaRPr/>
          </a:p>
        </p:txBody>
      </p:sp>
      <p:pic>
        <p:nvPicPr>
          <p:cNvPr id="450" name="Google Shape;450;p51"/>
          <p:cNvPicPr preferRelativeResize="0"/>
          <p:nvPr/>
        </p:nvPicPr>
        <p:blipFill rotWithShape="1">
          <a:blip r:embed="rId2">
            <a:alphaModFix/>
          </a:blip>
          <a:srcRect b="0" l="9" r="19" t="0"/>
          <a:stretch/>
        </p:blipFill>
        <p:spPr>
          <a:xfrm>
            <a:off x="8159147" y="438150"/>
            <a:ext cx="785801" cy="269350"/>
          </a:xfrm>
          <a:prstGeom prst="rect">
            <a:avLst/>
          </a:prstGeom>
          <a:noFill/>
          <a:ln>
            <a:noFill/>
          </a:ln>
        </p:spPr>
      </p:pic>
      <p:sp>
        <p:nvSpPr>
          <p:cNvPr id="451" name="Google Shape;451;p51"/>
          <p:cNvSpPr txBox="1"/>
          <p:nvPr>
            <p:ph idx="1" type="body"/>
          </p:nvPr>
        </p:nvSpPr>
        <p:spPr>
          <a:xfrm>
            <a:off x="311150" y="1152144"/>
            <a:ext cx="8521800" cy="3429000"/>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0"/>
              </a:spcBef>
              <a:spcAft>
                <a:spcPts val="0"/>
              </a:spcAft>
              <a:buSzPts val="1400"/>
              <a:buChar char="•"/>
              <a:defRPr/>
            </a:lvl2pPr>
            <a:lvl3pPr indent="-317500" lvl="2" marL="1371600" rtl="0" algn="l">
              <a:lnSpc>
                <a:spcPct val="115000"/>
              </a:lnSpc>
              <a:spcBef>
                <a:spcPts val="0"/>
              </a:spcBef>
              <a:spcAft>
                <a:spcPts val="0"/>
              </a:spcAft>
              <a:buSzPts val="1400"/>
              <a:buChar char="•"/>
              <a:defRPr/>
            </a:lvl3pPr>
            <a:lvl4pPr indent="-317500" lvl="3" marL="1828800" rtl="0" algn="l">
              <a:lnSpc>
                <a:spcPct val="115000"/>
              </a:lnSpc>
              <a:spcBef>
                <a:spcPts val="0"/>
              </a:spcBef>
              <a:spcAft>
                <a:spcPts val="0"/>
              </a:spcAft>
              <a:buSzPts val="1400"/>
              <a:buChar char="•"/>
              <a:defRPr/>
            </a:lvl4pPr>
            <a:lvl5pPr indent="-317500" lvl="4" marL="2286000" rtl="0" algn="l">
              <a:lnSpc>
                <a:spcPct val="115000"/>
              </a:lnSpc>
              <a:spcBef>
                <a:spcPts val="0"/>
              </a:spcBef>
              <a:spcAft>
                <a:spcPts val="0"/>
              </a:spcAft>
              <a:buSzPts val="1400"/>
              <a:buChar char="•"/>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37" Type="http://schemas.openxmlformats.org/officeDocument/2006/relationships/slideLayout" Target="../slideLayouts/slideLayout48.xml"/><Relationship Id="rId14" Type="http://schemas.openxmlformats.org/officeDocument/2006/relationships/slideLayout" Target="../slideLayouts/slideLayout25.xml"/><Relationship Id="rId36" Type="http://schemas.openxmlformats.org/officeDocument/2006/relationships/slideLayout" Target="../slideLayouts/slideLayout47.xml"/><Relationship Id="rId17" Type="http://schemas.openxmlformats.org/officeDocument/2006/relationships/slideLayout" Target="../slideLayouts/slideLayout28.xml"/><Relationship Id="rId39" Type="http://schemas.openxmlformats.org/officeDocument/2006/relationships/theme" Target="../theme/theme2.xml"/><Relationship Id="rId16" Type="http://schemas.openxmlformats.org/officeDocument/2006/relationships/slideLayout" Target="../slideLayouts/slideLayout27.xml"/><Relationship Id="rId38" Type="http://schemas.openxmlformats.org/officeDocument/2006/relationships/slideLayout" Target="../slideLayouts/slideLayout49.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Roboto"/>
              <a:buChar char="•"/>
              <a:defRPr i="0" sz="2100" u="none" cap="none" strike="noStrike">
                <a:solidFill>
                  <a:schemeClr val="dk1"/>
                </a:solidFill>
                <a:latin typeface="Roboto"/>
                <a:ea typeface="Roboto"/>
                <a:cs typeface="Roboto"/>
                <a:sym typeface="Roboto"/>
              </a:defRPr>
            </a:lvl1pPr>
            <a:lvl2pPr indent="-342900" lvl="1" marL="914400" marR="0" rtl="0" algn="l">
              <a:lnSpc>
                <a:spcPct val="90000"/>
              </a:lnSpc>
              <a:spcBef>
                <a:spcPts val="4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2pPr>
            <a:lvl3pPr indent="-323850" lvl="2" marL="1371600" marR="0" rtl="0" algn="l">
              <a:lnSpc>
                <a:spcPct val="90000"/>
              </a:lnSpc>
              <a:spcBef>
                <a:spcPts val="400"/>
              </a:spcBef>
              <a:spcAft>
                <a:spcPts val="0"/>
              </a:spcAft>
              <a:buClr>
                <a:schemeClr val="dk1"/>
              </a:buClr>
              <a:buSzPts val="1500"/>
              <a:buFont typeface="Roboto"/>
              <a:buChar char="•"/>
              <a:defRPr i="0" sz="1500" u="none" cap="none" strike="noStrike">
                <a:solidFill>
                  <a:schemeClr val="dk1"/>
                </a:solidFill>
                <a:latin typeface="Roboto"/>
                <a:ea typeface="Roboto"/>
                <a:cs typeface="Roboto"/>
                <a:sym typeface="Roboto"/>
              </a:defRPr>
            </a:lvl3pPr>
            <a:lvl4pPr indent="-317500" lvl="3" marL="1828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4pPr>
            <a:lvl5pPr indent="-317500" lvl="4" marL="22860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5pPr>
            <a:lvl6pPr indent="-317500" lvl="5" marL="27432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Roboto"/>
              <a:buChar char="•"/>
              <a:defRPr i="0" sz="1400" u="none" cap="none" strike="noStrike">
                <a:solidFill>
                  <a:schemeClr val="dk1"/>
                </a:solidFill>
                <a:latin typeface="Roboto"/>
                <a:ea typeface="Roboto"/>
                <a:cs typeface="Roboto"/>
                <a:sym typeface="Roboto"/>
              </a:defRPr>
            </a:lvl9pPr>
          </a:lstStyle>
          <a:p/>
        </p:txBody>
      </p:sp>
      <p:sp>
        <p:nvSpPr>
          <p:cNvPr id="52" name="Google Shape;52;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2"/>
              </a:buClr>
              <a:buSzPts val="3600"/>
              <a:buFont typeface="Roboto"/>
              <a:buNone/>
              <a:defRPr b="1" i="0" sz="3600" u="none" cap="none" strike="noStrike">
                <a:solidFill>
                  <a:schemeClr val="dk2"/>
                </a:solidFill>
                <a:latin typeface="Roboto"/>
                <a:ea typeface="Roboto"/>
                <a:cs typeface="Roboto"/>
                <a:sym typeface="Roboto"/>
              </a:defRPr>
            </a:lvl1pPr>
            <a:lvl2pPr lvl="1"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2pPr>
            <a:lvl3pPr lvl="2"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3pPr>
            <a:lvl4pPr lvl="3"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4pPr>
            <a:lvl5pPr lvl="4"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5pPr>
            <a:lvl6pPr lvl="5"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6pPr>
            <a:lvl7pPr lvl="6"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7pPr>
            <a:lvl8pPr lvl="7"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8pPr>
            <a:lvl9pPr lvl="8" rtl="0">
              <a:spcBef>
                <a:spcPts val="0"/>
              </a:spcBef>
              <a:spcAft>
                <a:spcPts val="0"/>
              </a:spcAft>
              <a:buClr>
                <a:srgbClr val="56B3E3"/>
              </a:buClr>
              <a:buSzPts val="1100"/>
              <a:buFont typeface="Roboto Slab Medium"/>
              <a:buNone/>
              <a:defRPr sz="1400">
                <a:solidFill>
                  <a:srgbClr val="56B3E3"/>
                </a:solidFill>
                <a:latin typeface="Roboto Slab Medium"/>
                <a:ea typeface="Roboto Slab Medium"/>
                <a:cs typeface="Roboto Slab Medium"/>
                <a:sym typeface="Roboto Slab Medium"/>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18.png"/><Relationship Id="rId8" Type="http://schemas.openxmlformats.org/officeDocument/2006/relationships/image" Target="../media/image15.png"/><Relationship Id="rId10"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5" name="Shape 455"/>
        <p:cNvGrpSpPr/>
        <p:nvPr/>
      </p:nvGrpSpPr>
      <p:grpSpPr>
        <a:xfrm>
          <a:off x="0" y="0"/>
          <a:ext cx="0" cy="0"/>
          <a:chOff x="0" y="0"/>
          <a:chExt cx="0" cy="0"/>
        </a:xfrm>
      </p:grpSpPr>
      <p:sp>
        <p:nvSpPr>
          <p:cNvPr id="456" name="Google Shape;456;p52"/>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Please use these slides in your work.</a:t>
            </a:r>
            <a:endParaRPr sz="2640"/>
          </a:p>
        </p:txBody>
      </p:sp>
      <p:sp>
        <p:nvSpPr>
          <p:cNvPr id="457" name="Google Shape;457;p52"/>
          <p:cNvSpPr txBox="1"/>
          <p:nvPr/>
        </p:nvSpPr>
        <p:spPr>
          <a:xfrm>
            <a:off x="763500" y="1746425"/>
            <a:ext cx="7617000" cy="1821300"/>
          </a:xfrm>
          <a:prstGeom prst="rect">
            <a:avLst/>
          </a:prstGeom>
          <a:solidFill>
            <a:srgbClr val="DAD9D6"/>
          </a:solidFill>
          <a:ln cap="flat" cmpd="sng" w="9525">
            <a:solidFill>
              <a:schemeClr val="dk1"/>
            </a:solidFill>
            <a:prstDash val="lgDash"/>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We encourage you to use these slides in your presentations.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To use these slides please click in the ‘File’ menu to the top right and choose ‘Make a Copy’ or ‘Download.’</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When using one or more slides please include: “Source: The Strategic Enrollment Management Spectrum by The Enrollment Management Association”</a:t>
            </a:r>
            <a:endParaRPr>
              <a:latin typeface="Roboto"/>
              <a:ea typeface="Roboto"/>
              <a:cs typeface="Roboto"/>
              <a:sym typeface="Roboto"/>
            </a:endParaRPr>
          </a:p>
          <a:p>
            <a:pPr indent="0" lvl="0" marL="0" rtl="0" algn="l">
              <a:spcBef>
                <a:spcPts val="1000"/>
              </a:spcBef>
              <a:spcAft>
                <a:spcPts val="0"/>
              </a:spcAft>
              <a:buNone/>
            </a:pPr>
            <a:r>
              <a:rPr lang="en">
                <a:latin typeface="Roboto"/>
                <a:ea typeface="Roboto"/>
                <a:cs typeface="Roboto"/>
                <a:sym typeface="Roboto"/>
              </a:rPr>
              <a:t>If you find these slides valuable we’d love to hear from you! Please email Jennifer Davis @jdavis@enrollment.org</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1"/>
          <p:cNvSpPr txBox="1"/>
          <p:nvPr>
            <p:ph type="ctrTitle"/>
          </p:nvPr>
        </p:nvSpPr>
        <p:spPr>
          <a:xfrm>
            <a:off x="1143000" y="1013222"/>
            <a:ext cx="6858000" cy="1790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Overarching Levers</a:t>
            </a:r>
            <a:endParaRPr/>
          </a:p>
        </p:txBody>
      </p:sp>
      <p:sp>
        <p:nvSpPr>
          <p:cNvPr id="517" name="Google Shape;517;p61"/>
          <p:cNvSpPr txBox="1"/>
          <p:nvPr>
            <p:ph idx="1" type="subTitle"/>
          </p:nvPr>
        </p:nvSpPr>
        <p:spPr>
          <a:xfrm>
            <a:off x="1143000" y="2671553"/>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Overarching spectrum levers are critical to the enrollment health of the school. These aspects cross multiple domains and therefore require leadership from the head of school, board of trustees, teachers, and other school leaders.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62"/>
          <p:cNvPicPr preferRelativeResize="0"/>
          <p:nvPr/>
        </p:nvPicPr>
        <p:blipFill rotWithShape="1">
          <a:blip r:embed="rId3">
            <a:alphaModFix/>
          </a:blip>
          <a:srcRect b="6419" l="0" r="0" t="0"/>
          <a:stretch/>
        </p:blipFill>
        <p:spPr>
          <a:xfrm>
            <a:off x="0" y="398975"/>
            <a:ext cx="9144000" cy="47445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3"/>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The school stands for something larger than itself. </a:t>
            </a:r>
            <a:endParaRPr i="1"/>
          </a:p>
          <a:p>
            <a:pPr indent="0" lvl="0" marL="0" rtl="0" algn="l">
              <a:lnSpc>
                <a:spcPct val="115000"/>
              </a:lnSpc>
              <a:spcBef>
                <a:spcPts val="1000"/>
              </a:spcBef>
              <a:spcAft>
                <a:spcPts val="0"/>
              </a:spcAft>
              <a:buNone/>
            </a:pPr>
            <a:r>
              <a:rPr lang="en"/>
              <a:t>All aspects of the school are deeply and authentically connected to the school’s mission and values which are well understood by internal and external audiences.</a:t>
            </a:r>
            <a:endParaRPr/>
          </a:p>
        </p:txBody>
      </p:sp>
      <p:sp>
        <p:nvSpPr>
          <p:cNvPr id="528" name="Google Shape;528;p63"/>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Mission &amp; Brand</a:t>
            </a:r>
            <a:endParaRPr sz="2640"/>
          </a:p>
        </p:txBody>
      </p:sp>
      <p:sp>
        <p:nvSpPr>
          <p:cNvPr id="529" name="Google Shape;529;p63"/>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id="534" name="Google Shape;534;p64"/>
          <p:cNvPicPr preferRelativeResize="0"/>
          <p:nvPr/>
        </p:nvPicPr>
        <p:blipFill rotWithShape="1">
          <a:blip r:embed="rId3">
            <a:alphaModFix/>
          </a:blip>
          <a:srcRect b="6498" l="0" r="0" t="0"/>
          <a:stretch/>
        </p:blipFill>
        <p:spPr>
          <a:xfrm>
            <a:off x="0" y="402975"/>
            <a:ext cx="9144000" cy="47405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65"/>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The school balances continuity with agility. </a:t>
            </a:r>
            <a:endParaRPr i="1"/>
          </a:p>
          <a:p>
            <a:pPr indent="0" lvl="0" marL="0" rtl="0" algn="l">
              <a:lnSpc>
                <a:spcPct val="115000"/>
              </a:lnSpc>
              <a:spcBef>
                <a:spcPts val="1000"/>
              </a:spcBef>
              <a:spcAft>
                <a:spcPts val="0"/>
              </a:spcAft>
              <a:buNone/>
            </a:pPr>
            <a:r>
              <a:rPr lang="en"/>
              <a:t>The school considers long-term trends, measures the effectiveness of current initiatives, and seizes short-term opportunities when appropriate.</a:t>
            </a:r>
            <a:endParaRPr/>
          </a:p>
        </p:txBody>
      </p:sp>
      <p:sp>
        <p:nvSpPr>
          <p:cNvPr id="540" name="Google Shape;540;p65"/>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Institutional Strategy</a:t>
            </a:r>
            <a:endParaRPr sz="2640"/>
          </a:p>
        </p:txBody>
      </p:sp>
      <p:sp>
        <p:nvSpPr>
          <p:cNvPr id="541" name="Google Shape;541;p65"/>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66"/>
          <p:cNvPicPr preferRelativeResize="0"/>
          <p:nvPr/>
        </p:nvPicPr>
        <p:blipFill rotWithShape="1">
          <a:blip r:embed="rId3">
            <a:alphaModFix/>
          </a:blip>
          <a:srcRect b="6664" l="0" r="0" t="0"/>
          <a:stretch/>
        </p:blipFill>
        <p:spPr>
          <a:xfrm>
            <a:off x="0" y="411400"/>
            <a:ext cx="9144000" cy="47320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7"/>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The school lives out its values through its daily practices. </a:t>
            </a:r>
            <a:endParaRPr i="1"/>
          </a:p>
          <a:p>
            <a:pPr indent="0" lvl="0" marL="0" rtl="0" algn="l">
              <a:lnSpc>
                <a:spcPct val="115000"/>
              </a:lnSpc>
              <a:spcBef>
                <a:spcPts val="1000"/>
              </a:spcBef>
              <a:spcAft>
                <a:spcPts val="0"/>
              </a:spcAft>
              <a:buNone/>
            </a:pPr>
            <a:r>
              <a:rPr lang="en"/>
              <a:t>All members of the community are known, needed, cared for, have a chance to shape their environment, and can become their authentic selves.</a:t>
            </a:r>
            <a:endParaRPr/>
          </a:p>
        </p:txBody>
      </p:sp>
      <p:sp>
        <p:nvSpPr>
          <p:cNvPr id="552" name="Google Shape;552;p67"/>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Culture &amp; Belonging</a:t>
            </a:r>
            <a:endParaRPr sz="2640"/>
          </a:p>
        </p:txBody>
      </p:sp>
      <p:sp>
        <p:nvSpPr>
          <p:cNvPr id="553" name="Google Shape;553;p67"/>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68"/>
          <p:cNvPicPr preferRelativeResize="0"/>
          <p:nvPr/>
        </p:nvPicPr>
        <p:blipFill rotWithShape="1">
          <a:blip r:embed="rId3">
            <a:alphaModFix/>
          </a:blip>
          <a:srcRect b="6498" l="0" r="0" t="0"/>
          <a:stretch/>
        </p:blipFill>
        <p:spPr>
          <a:xfrm>
            <a:off x="0" y="402975"/>
            <a:ext cx="9144000" cy="474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9"/>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The school delivers on its mission. </a:t>
            </a:r>
            <a:endParaRPr i="1"/>
          </a:p>
          <a:p>
            <a:pPr indent="0" lvl="0" marL="0" rtl="0" algn="l">
              <a:lnSpc>
                <a:spcPct val="115000"/>
              </a:lnSpc>
              <a:spcBef>
                <a:spcPts val="1000"/>
              </a:spcBef>
              <a:spcAft>
                <a:spcPts val="0"/>
              </a:spcAft>
              <a:buNone/>
            </a:pPr>
            <a:r>
              <a:rPr lang="en"/>
              <a:t>Effective academic, social, and co-curricular programs bring to life the journey and outcomes promised by the school’s mission.</a:t>
            </a:r>
            <a:endParaRPr/>
          </a:p>
        </p:txBody>
      </p:sp>
      <p:sp>
        <p:nvSpPr>
          <p:cNvPr id="564" name="Google Shape;564;p69"/>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Program &amp; Outcomes</a:t>
            </a:r>
            <a:endParaRPr sz="2640"/>
          </a:p>
        </p:txBody>
      </p:sp>
      <p:sp>
        <p:nvSpPr>
          <p:cNvPr id="565" name="Google Shape;565;p69"/>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70"/>
          <p:cNvPicPr preferRelativeResize="0"/>
          <p:nvPr/>
        </p:nvPicPr>
        <p:blipFill rotWithShape="1">
          <a:blip r:embed="rId3">
            <a:alphaModFix/>
          </a:blip>
          <a:srcRect b="6498" l="0" r="0" t="0"/>
          <a:stretch/>
        </p:blipFill>
        <p:spPr>
          <a:xfrm>
            <a:off x="0" y="402975"/>
            <a:ext cx="9144000" cy="4740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53"/>
          <p:cNvSpPr txBox="1"/>
          <p:nvPr>
            <p:ph type="ctrTitle"/>
          </p:nvPr>
        </p:nvSpPr>
        <p:spPr>
          <a:xfrm>
            <a:off x="1143000" y="1106252"/>
            <a:ext cx="6858000" cy="29310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THE STRATEGIC ENROLLMENT MANAGEMENT SPECTRUM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1"/>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Families stay until graduation. </a:t>
            </a:r>
            <a:endParaRPr i="1"/>
          </a:p>
          <a:p>
            <a:pPr indent="0" lvl="0" marL="0" rtl="0" algn="l">
              <a:lnSpc>
                <a:spcPct val="115000"/>
              </a:lnSpc>
              <a:spcBef>
                <a:spcPts val="1000"/>
              </a:spcBef>
              <a:spcAft>
                <a:spcPts val="0"/>
              </a:spcAft>
              <a:buNone/>
            </a:pPr>
            <a:r>
              <a:rPr lang="en"/>
              <a:t>Through both reactive and proactive strategies the school ensures appropriate engagement and retention.</a:t>
            </a:r>
            <a:endParaRPr/>
          </a:p>
        </p:txBody>
      </p:sp>
      <p:sp>
        <p:nvSpPr>
          <p:cNvPr id="576" name="Google Shape;576;p71"/>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Family Engagement &amp; Retention</a:t>
            </a:r>
            <a:endParaRPr sz="2640"/>
          </a:p>
        </p:txBody>
      </p:sp>
      <p:sp>
        <p:nvSpPr>
          <p:cNvPr id="577" name="Google Shape;577;p71"/>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2"/>
          <p:cNvSpPr txBox="1"/>
          <p:nvPr>
            <p:ph type="ctrTitle"/>
          </p:nvPr>
        </p:nvSpPr>
        <p:spPr>
          <a:xfrm>
            <a:off x="1143000" y="1013222"/>
            <a:ext cx="6858000" cy="17907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Core</a:t>
            </a:r>
            <a:r>
              <a:rPr lang="en"/>
              <a:t> Levers</a:t>
            </a:r>
            <a:endParaRPr/>
          </a:p>
        </p:txBody>
      </p:sp>
      <p:sp>
        <p:nvSpPr>
          <p:cNvPr id="583" name="Google Shape;583;p72"/>
          <p:cNvSpPr txBox="1"/>
          <p:nvPr>
            <p:ph idx="1" type="subTitle"/>
          </p:nvPr>
        </p:nvSpPr>
        <p:spPr>
          <a:xfrm>
            <a:off x="1143000" y="2679803"/>
            <a:ext cx="6858000" cy="12417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t>Core spectrum categories are critical to the enrollment health of the school. These aspects tend to make up the central functions of the enrollment office and their most direct partners.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73"/>
          <p:cNvPicPr preferRelativeResize="0"/>
          <p:nvPr/>
        </p:nvPicPr>
        <p:blipFill rotWithShape="1">
          <a:blip r:embed="rId3">
            <a:alphaModFix/>
          </a:blip>
          <a:srcRect b="6664" l="0" r="0" t="0"/>
          <a:stretch/>
        </p:blipFill>
        <p:spPr>
          <a:xfrm>
            <a:off x="0" y="411400"/>
            <a:ext cx="9144000" cy="47320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4"/>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i="1" lang="en"/>
              <a:t>The school uses price to help achieve its goals. </a:t>
            </a:r>
            <a:endParaRPr i="1"/>
          </a:p>
          <a:p>
            <a:pPr indent="0" lvl="0" marL="0" rtl="0" algn="l">
              <a:lnSpc>
                <a:spcPct val="115000"/>
              </a:lnSpc>
              <a:spcBef>
                <a:spcPts val="1000"/>
              </a:spcBef>
              <a:spcAft>
                <a:spcPts val="0"/>
              </a:spcAft>
              <a:buNone/>
            </a:pPr>
            <a:r>
              <a:rPr lang="en"/>
              <a:t>The school takes a long-term view on price, financial aid, and fiscal sustainability to ensure it continues to deliver on its mission.</a:t>
            </a:r>
            <a:endParaRPr/>
          </a:p>
        </p:txBody>
      </p:sp>
      <p:sp>
        <p:nvSpPr>
          <p:cNvPr id="594" name="Google Shape;594;p74"/>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Tuition &amp; Financial Strategy</a:t>
            </a:r>
            <a:endParaRPr sz="2640"/>
          </a:p>
        </p:txBody>
      </p:sp>
      <p:sp>
        <p:nvSpPr>
          <p:cNvPr id="595" name="Google Shape;595;p74"/>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75"/>
          <p:cNvPicPr preferRelativeResize="0"/>
          <p:nvPr/>
        </p:nvPicPr>
        <p:blipFill rotWithShape="1">
          <a:blip r:embed="rId3">
            <a:alphaModFix/>
          </a:blip>
          <a:srcRect b="6498" l="0" r="0" t="0"/>
          <a:stretch/>
        </p:blipFill>
        <p:spPr>
          <a:xfrm>
            <a:off x="0" y="402975"/>
            <a:ext cx="9144000" cy="4740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76"/>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i="1" lang="en"/>
              <a:t>The school has a robust pipeline of applicants. </a:t>
            </a:r>
            <a:endParaRPr i="1"/>
          </a:p>
          <a:p>
            <a:pPr indent="0" lvl="0" marL="0" rtl="0" algn="l">
              <a:lnSpc>
                <a:spcPct val="115000"/>
              </a:lnSpc>
              <a:spcBef>
                <a:spcPts val="1000"/>
              </a:spcBef>
              <a:spcAft>
                <a:spcPts val="0"/>
              </a:spcAft>
              <a:buNone/>
            </a:pPr>
            <a:r>
              <a:rPr lang="en"/>
              <a:t>The school effectively identifies and recruits an adequate number of appropriate families and stewards them through the admission process.</a:t>
            </a:r>
            <a:endParaRPr/>
          </a:p>
        </p:txBody>
      </p:sp>
      <p:sp>
        <p:nvSpPr>
          <p:cNvPr id="606" name="Google Shape;606;p76"/>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Marketing &amp; Recruitment of New Families</a:t>
            </a:r>
            <a:endParaRPr sz="2640"/>
          </a:p>
        </p:txBody>
      </p:sp>
      <p:sp>
        <p:nvSpPr>
          <p:cNvPr id="607" name="Google Shape;607;p76"/>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77"/>
          <p:cNvPicPr preferRelativeResize="0"/>
          <p:nvPr/>
        </p:nvPicPr>
        <p:blipFill rotWithShape="1">
          <a:blip r:embed="rId3">
            <a:alphaModFix/>
          </a:blip>
          <a:srcRect b="6664" l="0" r="0" t="0"/>
          <a:stretch/>
        </p:blipFill>
        <p:spPr>
          <a:xfrm>
            <a:off x="-56350" y="411400"/>
            <a:ext cx="9144000" cy="47320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78"/>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000"/>
              </a:spcBef>
              <a:spcAft>
                <a:spcPts val="0"/>
              </a:spcAft>
              <a:buNone/>
            </a:pPr>
            <a:r>
              <a:rPr i="1" lang="en"/>
              <a:t>The school welcomes mission-aligned families to the school. </a:t>
            </a:r>
            <a:endParaRPr i="1"/>
          </a:p>
          <a:p>
            <a:pPr indent="0" lvl="0" marL="0" rtl="0" algn="l">
              <a:lnSpc>
                <a:spcPct val="115000"/>
              </a:lnSpc>
              <a:spcBef>
                <a:spcPts val="1000"/>
              </a:spcBef>
              <a:spcAft>
                <a:spcPts val="0"/>
              </a:spcAft>
              <a:buNone/>
            </a:pPr>
            <a:r>
              <a:rPr lang="en"/>
              <a:t>The school has effective practices and tools to determine applicant fit and ensures new families join the community smoothly.</a:t>
            </a:r>
            <a:endParaRPr/>
          </a:p>
        </p:txBody>
      </p:sp>
      <p:sp>
        <p:nvSpPr>
          <p:cNvPr id="618" name="Google Shape;618;p78"/>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Selection &amp; Onboarding of New Families</a:t>
            </a:r>
            <a:endParaRPr sz="2640"/>
          </a:p>
        </p:txBody>
      </p:sp>
      <p:sp>
        <p:nvSpPr>
          <p:cNvPr id="619" name="Google Shape;619;p78"/>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pic>
        <p:nvPicPr>
          <p:cNvPr id="624" name="Google Shape;624;p79"/>
          <p:cNvPicPr preferRelativeResize="0"/>
          <p:nvPr/>
        </p:nvPicPr>
        <p:blipFill>
          <a:blip r:embed="rId3">
            <a:alphaModFix/>
          </a:blip>
          <a:stretch>
            <a:fillRect/>
          </a:stretch>
        </p:blipFill>
        <p:spPr>
          <a:xfrm>
            <a:off x="699400" y="596450"/>
            <a:ext cx="1975300" cy="1975300"/>
          </a:xfrm>
          <a:prstGeom prst="rect">
            <a:avLst/>
          </a:prstGeom>
          <a:noFill/>
          <a:ln>
            <a:noFill/>
          </a:ln>
        </p:spPr>
      </p:pic>
      <p:pic>
        <p:nvPicPr>
          <p:cNvPr id="625" name="Google Shape;625;p79"/>
          <p:cNvPicPr preferRelativeResize="0"/>
          <p:nvPr/>
        </p:nvPicPr>
        <p:blipFill>
          <a:blip r:embed="rId4">
            <a:alphaModFix/>
          </a:blip>
          <a:stretch>
            <a:fillRect/>
          </a:stretch>
        </p:blipFill>
        <p:spPr>
          <a:xfrm>
            <a:off x="2569000" y="596450"/>
            <a:ext cx="1975300" cy="1975300"/>
          </a:xfrm>
          <a:prstGeom prst="rect">
            <a:avLst/>
          </a:prstGeom>
          <a:noFill/>
          <a:ln>
            <a:noFill/>
          </a:ln>
        </p:spPr>
      </p:pic>
      <p:pic>
        <p:nvPicPr>
          <p:cNvPr id="626" name="Google Shape;626;p79"/>
          <p:cNvPicPr preferRelativeResize="0"/>
          <p:nvPr/>
        </p:nvPicPr>
        <p:blipFill>
          <a:blip r:embed="rId5">
            <a:alphaModFix/>
          </a:blip>
          <a:stretch>
            <a:fillRect/>
          </a:stretch>
        </p:blipFill>
        <p:spPr>
          <a:xfrm>
            <a:off x="4493975" y="596450"/>
            <a:ext cx="1975300" cy="1975300"/>
          </a:xfrm>
          <a:prstGeom prst="rect">
            <a:avLst/>
          </a:prstGeom>
          <a:noFill/>
          <a:ln>
            <a:noFill/>
          </a:ln>
        </p:spPr>
      </p:pic>
      <p:pic>
        <p:nvPicPr>
          <p:cNvPr id="627" name="Google Shape;627;p79"/>
          <p:cNvPicPr preferRelativeResize="0"/>
          <p:nvPr/>
        </p:nvPicPr>
        <p:blipFill>
          <a:blip r:embed="rId6">
            <a:alphaModFix/>
          </a:blip>
          <a:stretch>
            <a:fillRect/>
          </a:stretch>
        </p:blipFill>
        <p:spPr>
          <a:xfrm>
            <a:off x="699400" y="2571750"/>
            <a:ext cx="1975300" cy="1975300"/>
          </a:xfrm>
          <a:prstGeom prst="rect">
            <a:avLst/>
          </a:prstGeom>
          <a:noFill/>
          <a:ln>
            <a:noFill/>
          </a:ln>
        </p:spPr>
      </p:pic>
      <p:pic>
        <p:nvPicPr>
          <p:cNvPr id="628" name="Google Shape;628;p79"/>
          <p:cNvPicPr preferRelativeResize="0"/>
          <p:nvPr/>
        </p:nvPicPr>
        <p:blipFill>
          <a:blip r:embed="rId7">
            <a:alphaModFix/>
          </a:blip>
          <a:stretch>
            <a:fillRect/>
          </a:stretch>
        </p:blipFill>
        <p:spPr>
          <a:xfrm>
            <a:off x="4396188" y="2519900"/>
            <a:ext cx="2027150" cy="2027150"/>
          </a:xfrm>
          <a:prstGeom prst="rect">
            <a:avLst/>
          </a:prstGeom>
          <a:noFill/>
          <a:ln>
            <a:noFill/>
          </a:ln>
        </p:spPr>
      </p:pic>
      <p:pic>
        <p:nvPicPr>
          <p:cNvPr id="629" name="Google Shape;629;p79"/>
          <p:cNvPicPr preferRelativeResize="0"/>
          <p:nvPr/>
        </p:nvPicPr>
        <p:blipFill>
          <a:blip r:embed="rId8">
            <a:alphaModFix/>
          </a:blip>
          <a:stretch>
            <a:fillRect/>
          </a:stretch>
        </p:blipFill>
        <p:spPr>
          <a:xfrm>
            <a:off x="6371462" y="2473951"/>
            <a:ext cx="2073125" cy="2073099"/>
          </a:xfrm>
          <a:prstGeom prst="rect">
            <a:avLst/>
          </a:prstGeom>
          <a:noFill/>
          <a:ln>
            <a:noFill/>
          </a:ln>
        </p:spPr>
      </p:pic>
      <p:pic>
        <p:nvPicPr>
          <p:cNvPr id="630" name="Google Shape;630;p79"/>
          <p:cNvPicPr preferRelativeResize="0"/>
          <p:nvPr/>
        </p:nvPicPr>
        <p:blipFill>
          <a:blip r:embed="rId9">
            <a:alphaModFix/>
          </a:blip>
          <a:stretch>
            <a:fillRect/>
          </a:stretch>
        </p:blipFill>
        <p:spPr>
          <a:xfrm>
            <a:off x="2518675" y="2571750"/>
            <a:ext cx="1975300" cy="1975300"/>
          </a:xfrm>
          <a:prstGeom prst="rect">
            <a:avLst/>
          </a:prstGeom>
          <a:noFill/>
          <a:ln>
            <a:noFill/>
          </a:ln>
        </p:spPr>
      </p:pic>
      <p:pic>
        <p:nvPicPr>
          <p:cNvPr id="631" name="Google Shape;631;p79"/>
          <p:cNvPicPr preferRelativeResize="0"/>
          <p:nvPr/>
        </p:nvPicPr>
        <p:blipFill>
          <a:blip r:embed="rId10">
            <a:alphaModFix/>
          </a:blip>
          <a:stretch>
            <a:fillRect/>
          </a:stretch>
        </p:blipFill>
        <p:spPr>
          <a:xfrm>
            <a:off x="6469275" y="596450"/>
            <a:ext cx="1975300" cy="197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54"/>
          <p:cNvPicPr preferRelativeResize="0"/>
          <p:nvPr/>
        </p:nvPicPr>
        <p:blipFill rotWithShape="1">
          <a:blip r:embed="rId3">
            <a:alphaModFix/>
          </a:blip>
          <a:srcRect b="33109" l="19279" r="17176" t="23324"/>
          <a:stretch/>
        </p:blipFill>
        <p:spPr>
          <a:xfrm>
            <a:off x="0" y="194668"/>
            <a:ext cx="9144003" cy="4754156"/>
          </a:xfrm>
          <a:prstGeom prst="rect">
            <a:avLst/>
          </a:prstGeom>
          <a:noFill/>
          <a:ln>
            <a:noFill/>
          </a:ln>
        </p:spPr>
      </p:pic>
      <p:sp>
        <p:nvSpPr>
          <p:cNvPr id="469" name="Google Shape;469;p54"/>
          <p:cNvSpPr txBox="1"/>
          <p:nvPr/>
        </p:nvSpPr>
        <p:spPr>
          <a:xfrm>
            <a:off x="4258200" y="4901875"/>
            <a:ext cx="4885800" cy="2925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1000"/>
              </a:spcAft>
              <a:buNone/>
            </a:pPr>
            <a:r>
              <a:rPr lang="en" sz="700">
                <a:latin typeface="Poppins"/>
                <a:ea typeface="Poppins"/>
                <a:cs typeface="Poppins"/>
                <a:sym typeface="Poppins"/>
              </a:rPr>
              <a:t>© 2025 The Enrollment Management Association</a:t>
            </a:r>
            <a:endParaRPr>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5"/>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sz="2640"/>
              <a:t>The Strategic Enrollment Management Spectrum</a:t>
            </a:r>
            <a:endParaRPr sz="2640"/>
          </a:p>
        </p:txBody>
      </p:sp>
      <p:sp>
        <p:nvSpPr>
          <p:cNvPr id="475" name="Google Shape;475;p55"/>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The Strategic Enrollment Management Spectrum defines what we mean by ‘enrollment management.’ The eight components or ‘levers’ of the spectrum are the factors independent school leaders can control which drive sustainable enrollment. The spectrum is a roadmap for admission and enrollment leaders and a framework for others to understand how their work contributes to enrollment. The Spectrum is also EMA’s core curriculum.</a:t>
            </a:r>
            <a:endParaRPr/>
          </a:p>
        </p:txBody>
      </p:sp>
      <p:sp>
        <p:nvSpPr>
          <p:cNvPr id="476" name="Google Shape;476;p55"/>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6"/>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Admission is different from enrollment.</a:t>
            </a:r>
            <a:endParaRPr sz="2640"/>
          </a:p>
        </p:txBody>
      </p:sp>
      <p:sp>
        <p:nvSpPr>
          <p:cNvPr id="482" name="Google Shape;482;p56"/>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15000"/>
              </a:lnSpc>
              <a:spcBef>
                <a:spcPts val="0"/>
              </a:spcBef>
              <a:spcAft>
                <a:spcPts val="0"/>
              </a:spcAft>
              <a:buNone/>
            </a:pPr>
            <a:r>
              <a:rPr lang="en"/>
              <a:t>One of the most important and often misunderstood concepts in independent schools is this point. Admissions, the act of admitting a student to the school, is an important part of the job of the enrollment leader but it is not the only factor that influences sustainable enrollment. With 70% of a school’s annual operating revenue coming from tuition, sustainable enrollment is critical to the health of the school. Yet many factors critical to sustainable enrollment are outside of the direct control of the enrollment leader. Retention is perhaps the easiest factor to understand. If more students persist until graduation then fewer students must be added each year. </a:t>
            </a:r>
            <a:endParaRPr/>
          </a:p>
          <a:p>
            <a:pPr indent="0" lvl="0" marL="0" rtl="0" algn="l">
              <a:lnSpc>
                <a:spcPct val="115000"/>
              </a:lnSpc>
              <a:spcBef>
                <a:spcPts val="0"/>
              </a:spcBef>
              <a:spcAft>
                <a:spcPts val="0"/>
              </a:spcAft>
              <a:buNone/>
            </a:pPr>
            <a:r>
              <a:t/>
            </a:r>
            <a:endParaRPr i="1"/>
          </a:p>
          <a:p>
            <a:pPr indent="0" lvl="0" marL="0" rtl="0" algn="l">
              <a:lnSpc>
                <a:spcPct val="115000"/>
              </a:lnSpc>
              <a:spcBef>
                <a:spcPts val="0"/>
              </a:spcBef>
              <a:spcAft>
                <a:spcPts val="0"/>
              </a:spcAft>
              <a:buNone/>
            </a:pPr>
            <a:r>
              <a:rPr i="1" lang="en"/>
              <a:t>Schools striving toward sustainable enrollment should shift from an admission mindset to an enrollment management approach. </a:t>
            </a:r>
            <a:endParaRPr i="1"/>
          </a:p>
        </p:txBody>
      </p:sp>
      <p:sp>
        <p:nvSpPr>
          <p:cNvPr id="483" name="Google Shape;483;p56"/>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57"/>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None/>
            </a:pPr>
            <a:r>
              <a:rPr lang="en"/>
              <a:t>The new Spectrum captures an important concept in its two layers. The inner three levers make up the immediate work of the enrollment leader and their most direct partners. These levers are in the most direct control of the enrollment leader and often make up key elements of what is considered the work of ‘admissions.’ The outer five levers are critical to the enrollment health of the school yet lie almost entirely outside the direct control of the enrollment leader.</a:t>
            </a:r>
            <a:endParaRPr/>
          </a:p>
          <a:p>
            <a:pPr indent="0" lvl="0" marL="0" rtl="0" algn="l">
              <a:lnSpc>
                <a:spcPct val="115000"/>
              </a:lnSpc>
              <a:spcBef>
                <a:spcPts val="0"/>
              </a:spcBef>
              <a:spcAft>
                <a:spcPts val="0"/>
              </a:spcAft>
              <a:buNone/>
            </a:pPr>
            <a:r>
              <a:rPr lang="en"/>
              <a:t> </a:t>
            </a:r>
            <a:endParaRPr/>
          </a:p>
          <a:p>
            <a:pPr indent="0" lvl="0" marL="0" rtl="0" algn="l">
              <a:lnSpc>
                <a:spcPct val="115000"/>
              </a:lnSpc>
              <a:spcBef>
                <a:spcPts val="0"/>
              </a:spcBef>
              <a:spcAft>
                <a:spcPts val="0"/>
              </a:spcAft>
              <a:buNone/>
            </a:pPr>
            <a:r>
              <a:rPr i="1" lang="en"/>
              <a:t>Sustainable enrollment comes from both a strong enrollment team as well as critical partnerships across the school.</a:t>
            </a:r>
            <a:endParaRPr i="1"/>
          </a:p>
        </p:txBody>
      </p:sp>
      <p:sp>
        <p:nvSpPr>
          <p:cNvPr id="489" name="Google Shape;489;p57"/>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There are two parts of the new spectrum.</a:t>
            </a:r>
            <a:endParaRPr sz="2640"/>
          </a:p>
        </p:txBody>
      </p:sp>
      <p:sp>
        <p:nvSpPr>
          <p:cNvPr id="490" name="Google Shape;490;p57"/>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8"/>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A small day school in an urban context is different from a large rural boarding school. Yet we wrote the Spectrum for all kinds of schools. Each school should be able to see themselves in the spectrum and use it as a tool to inform their work.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i="1" lang="en"/>
              <a:t>The Spectrum is a tool each school can apply to their own context.</a:t>
            </a:r>
            <a:endParaRPr i="1"/>
          </a:p>
        </p:txBody>
      </p:sp>
      <p:sp>
        <p:nvSpPr>
          <p:cNvPr id="496" name="Google Shape;496;p58"/>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The Spectrum is a framework.</a:t>
            </a:r>
            <a:endParaRPr sz="2640"/>
          </a:p>
        </p:txBody>
      </p:sp>
      <p:sp>
        <p:nvSpPr>
          <p:cNvPr id="497" name="Google Shape;497;p58"/>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9"/>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
              <a:t>After a school understands the key ideas above they may begin to ask, ‘where should we start?’ There are eight levers in the Spectrum yet it is unlikely a school can simultaneously work across all eight levers during one school year. Future content and tools will allow a school to identify their areas of strength and areas in most need of improvement.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i="1" lang="en"/>
              <a:t>Focusing on a few key levers is a great way to start.</a:t>
            </a:r>
            <a:endParaRPr i="1"/>
          </a:p>
        </p:txBody>
      </p:sp>
      <p:sp>
        <p:nvSpPr>
          <p:cNvPr id="503" name="Google Shape;503;p59"/>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You (probably) can’t do it all.</a:t>
            </a:r>
            <a:endParaRPr sz="2640"/>
          </a:p>
        </p:txBody>
      </p:sp>
      <p:sp>
        <p:nvSpPr>
          <p:cNvPr id="504" name="Google Shape;504;p59"/>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0"/>
          <p:cNvSpPr txBox="1"/>
          <p:nvPr>
            <p:ph idx="1" type="body"/>
          </p:nvPr>
        </p:nvSpPr>
        <p:spPr>
          <a:xfrm>
            <a:off x="311100" y="1017719"/>
            <a:ext cx="8521800" cy="34290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15000"/>
              </a:lnSpc>
              <a:spcBef>
                <a:spcPts val="0"/>
              </a:spcBef>
              <a:spcAft>
                <a:spcPts val="0"/>
              </a:spcAft>
              <a:buNone/>
            </a:pPr>
            <a:r>
              <a:rPr lang="en"/>
              <a:t>One of the things Derrick Gay has taught us is that the word ‘diversity’ can be a double-edged sword. For many the word is well understood and integrated into their enrollment practice, for others it may be a source of confusion or even conflict. It is not EMA’s place to tell a school what its stance on diversity issues should be. It is, however, appropriate for EMA to articulate that having a position that is thoughtfully articulated and authentically lived out is central to enrollment health. Where does DEI work live within the Spectrum? It is most clearly expressed in Culture &amp; Belonging and also has threads across many of the other levers.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i="1" lang="en"/>
              <a:t>It’s easy to argue about ‘diversity,’ it’s hard to argue with the idea that the school should live out its values through its daily practices.</a:t>
            </a:r>
            <a:endParaRPr i="1"/>
          </a:p>
        </p:txBody>
      </p:sp>
      <p:sp>
        <p:nvSpPr>
          <p:cNvPr id="510" name="Google Shape;510;p60"/>
          <p:cNvSpPr txBox="1"/>
          <p:nvPr>
            <p:ph type="title"/>
          </p:nvPr>
        </p:nvSpPr>
        <p:spPr>
          <a:xfrm>
            <a:off x="311700" y="445025"/>
            <a:ext cx="7617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640"/>
              <a:t>Diversity is central but without the buzzwords.</a:t>
            </a:r>
            <a:endParaRPr sz="2640"/>
          </a:p>
        </p:txBody>
      </p:sp>
      <p:sp>
        <p:nvSpPr>
          <p:cNvPr id="511" name="Google Shape;511;p60"/>
          <p:cNvSpPr txBox="1"/>
          <p:nvPr/>
        </p:nvSpPr>
        <p:spPr>
          <a:xfrm>
            <a:off x="0" y="4851000"/>
            <a:ext cx="47367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latin typeface="Poppins"/>
                <a:ea typeface="Poppins"/>
                <a:cs typeface="Poppins"/>
                <a:sym typeface="Poppins"/>
              </a:rPr>
              <a:t>Source: The Strategic Enrollment Management Spectrum by The Enrollment Management Association</a:t>
            </a:r>
            <a:endParaRPr sz="7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C22">
  <a:themeElements>
    <a:clrScheme name="EMA Annual Conference Colors">
      <a:dk1>
        <a:srgbClr val="102C4E"/>
      </a:dk1>
      <a:lt1>
        <a:srgbClr val="FFFFFF"/>
      </a:lt1>
      <a:dk2>
        <a:srgbClr val="EB502B"/>
      </a:dk2>
      <a:lt2>
        <a:srgbClr val="E6E7E8"/>
      </a:lt2>
      <a:accent1>
        <a:srgbClr val="0468B1"/>
      </a:accent1>
      <a:accent2>
        <a:srgbClr val="F1B31F"/>
      </a:accent2>
      <a:accent3>
        <a:srgbClr val="95387A"/>
      </a:accent3>
      <a:accent4>
        <a:srgbClr val="E68D29"/>
      </a:accent4>
      <a:accent5>
        <a:srgbClr val="AE374F"/>
      </a:accent5>
      <a:accent6>
        <a:srgbClr val="203F67"/>
      </a:accent6>
      <a:hlink>
        <a:srgbClr val="F1B31F"/>
      </a:hlink>
      <a:folHlink>
        <a:srgbClr val="2EC3E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